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AD7EC-2D0F-47BB-9933-EB5C882CF7C7}" v="36" dt="2022-09-05T12:54:34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313c6841fe1402de" providerId="LiveId" clId="{2E0AD7EC-2D0F-47BB-9933-EB5C882CF7C7}"/>
    <pc:docChg chg="undo custSel addSld delSld modSld sldOrd">
      <pc:chgData name=" " userId="313c6841fe1402de" providerId="LiveId" clId="{2E0AD7EC-2D0F-47BB-9933-EB5C882CF7C7}" dt="2022-09-05T12:54:42.487" v="509" actId="1076"/>
      <pc:docMkLst>
        <pc:docMk/>
      </pc:docMkLst>
      <pc:sldChg chg="addSp modSp mod">
        <pc:chgData name=" " userId="313c6841fe1402de" providerId="LiveId" clId="{2E0AD7EC-2D0F-47BB-9933-EB5C882CF7C7}" dt="2022-09-05T12:51:10.154" v="483" actId="1076"/>
        <pc:sldMkLst>
          <pc:docMk/>
          <pc:sldMk cId="1213787284" sldId="256"/>
        </pc:sldMkLst>
        <pc:picChg chg="add mod">
          <ac:chgData name=" " userId="313c6841fe1402de" providerId="LiveId" clId="{2E0AD7EC-2D0F-47BB-9933-EB5C882CF7C7}" dt="2022-09-05T12:51:10.154" v="483" actId="1076"/>
          <ac:picMkLst>
            <pc:docMk/>
            <pc:sldMk cId="1213787284" sldId="256"/>
            <ac:picMk id="2" creationId="{2C83667E-A733-1497-C921-5AA410E33476}"/>
          </ac:picMkLst>
        </pc:picChg>
      </pc:sldChg>
      <pc:sldChg chg="addSp modSp">
        <pc:chgData name=" " userId="313c6841fe1402de" providerId="LiveId" clId="{2E0AD7EC-2D0F-47BB-9933-EB5C882CF7C7}" dt="2022-09-05T12:51:21.546" v="485"/>
        <pc:sldMkLst>
          <pc:docMk/>
          <pc:sldMk cId="767540445" sldId="257"/>
        </pc:sldMkLst>
        <pc:picChg chg="add mod">
          <ac:chgData name=" " userId="313c6841fe1402de" providerId="LiveId" clId="{2E0AD7EC-2D0F-47BB-9933-EB5C882CF7C7}" dt="2022-09-05T12:51:21.546" v="485"/>
          <ac:picMkLst>
            <pc:docMk/>
            <pc:sldMk cId="767540445" sldId="257"/>
            <ac:picMk id="4" creationId="{184D957C-D28C-BC93-7DB7-522D6F0FE283}"/>
          </ac:picMkLst>
        </pc:picChg>
      </pc:sldChg>
      <pc:sldChg chg="addSp modSp">
        <pc:chgData name=" " userId="313c6841fe1402de" providerId="LiveId" clId="{2E0AD7EC-2D0F-47BB-9933-EB5C882CF7C7}" dt="2022-09-05T12:51:18.268" v="484"/>
        <pc:sldMkLst>
          <pc:docMk/>
          <pc:sldMk cId="2948170980" sldId="258"/>
        </pc:sldMkLst>
        <pc:picChg chg="add mod">
          <ac:chgData name=" " userId="313c6841fe1402de" providerId="LiveId" clId="{2E0AD7EC-2D0F-47BB-9933-EB5C882CF7C7}" dt="2022-09-05T12:51:18.268" v="484"/>
          <ac:picMkLst>
            <pc:docMk/>
            <pc:sldMk cId="2948170980" sldId="258"/>
            <ac:picMk id="5" creationId="{04BF3843-CDD7-2A98-3700-63DAD917AECA}"/>
          </ac:picMkLst>
        </pc:picChg>
      </pc:sldChg>
      <pc:sldChg chg="addSp modSp">
        <pc:chgData name=" " userId="313c6841fe1402de" providerId="LiveId" clId="{2E0AD7EC-2D0F-47BB-9933-EB5C882CF7C7}" dt="2022-09-05T12:51:25.610" v="486"/>
        <pc:sldMkLst>
          <pc:docMk/>
          <pc:sldMk cId="3548201140" sldId="260"/>
        </pc:sldMkLst>
        <pc:picChg chg="add mod">
          <ac:chgData name=" " userId="313c6841fe1402de" providerId="LiveId" clId="{2E0AD7EC-2D0F-47BB-9933-EB5C882CF7C7}" dt="2022-09-05T12:51:25.610" v="486"/>
          <ac:picMkLst>
            <pc:docMk/>
            <pc:sldMk cId="3548201140" sldId="260"/>
            <ac:picMk id="3" creationId="{C59E74DA-EF00-0312-9B0A-3AECAFB90616}"/>
          </ac:picMkLst>
        </pc:picChg>
      </pc:sldChg>
      <pc:sldChg chg="addSp modSp mod">
        <pc:chgData name=" " userId="313c6841fe1402de" providerId="LiveId" clId="{2E0AD7EC-2D0F-47BB-9933-EB5C882CF7C7}" dt="2022-09-05T12:51:34.267" v="487"/>
        <pc:sldMkLst>
          <pc:docMk/>
          <pc:sldMk cId="1664819890" sldId="261"/>
        </pc:sldMkLst>
        <pc:spChg chg="add mod">
          <ac:chgData name=" " userId="313c6841fe1402de" providerId="LiveId" clId="{2E0AD7EC-2D0F-47BB-9933-EB5C882CF7C7}" dt="2022-09-02T13:40:20.928" v="92" actId="1076"/>
          <ac:spMkLst>
            <pc:docMk/>
            <pc:sldMk cId="1664819890" sldId="261"/>
            <ac:spMk id="6" creationId="{182EECC7-E5D4-BA5A-1F2A-16D628ACB6C4}"/>
          </ac:spMkLst>
        </pc:spChg>
        <pc:picChg chg="add mod">
          <ac:chgData name=" " userId="313c6841fe1402de" providerId="LiveId" clId="{2E0AD7EC-2D0F-47BB-9933-EB5C882CF7C7}" dt="2022-09-05T12:51:34.267" v="487"/>
          <ac:picMkLst>
            <pc:docMk/>
            <pc:sldMk cId="1664819890" sldId="261"/>
            <ac:picMk id="4" creationId="{A9B1EB2D-6C90-27C9-BEE1-25E4BA421446}"/>
          </ac:picMkLst>
        </pc:picChg>
      </pc:sldChg>
      <pc:sldChg chg="addSp modSp mod">
        <pc:chgData name=" " userId="313c6841fe1402de" providerId="LiveId" clId="{2E0AD7EC-2D0F-47BB-9933-EB5C882CF7C7}" dt="2022-09-05T12:53:27.835" v="501" actId="1076"/>
        <pc:sldMkLst>
          <pc:docMk/>
          <pc:sldMk cId="2233873110" sldId="262"/>
        </pc:sldMkLst>
        <pc:spChg chg="add mod">
          <ac:chgData name=" " userId="313c6841fe1402de" providerId="LiveId" clId="{2E0AD7EC-2D0F-47BB-9933-EB5C882CF7C7}" dt="2022-09-05T12:53:27.835" v="501" actId="1076"/>
          <ac:spMkLst>
            <pc:docMk/>
            <pc:sldMk cId="2233873110" sldId="262"/>
            <ac:spMk id="4" creationId="{0314DD1F-9E5A-75BC-05CE-5B59E9D175E1}"/>
          </ac:spMkLst>
        </pc:spChg>
        <pc:picChg chg="add mod">
          <ac:chgData name=" " userId="313c6841fe1402de" providerId="LiveId" clId="{2E0AD7EC-2D0F-47BB-9933-EB5C882CF7C7}" dt="2022-09-05T12:53:17.146" v="500"/>
          <ac:picMkLst>
            <pc:docMk/>
            <pc:sldMk cId="2233873110" sldId="262"/>
            <ac:picMk id="5" creationId="{6B3D9B59-BF24-07B2-27DD-A15EAA0E92F6}"/>
          </ac:picMkLst>
        </pc:picChg>
      </pc:sldChg>
      <pc:sldChg chg="addSp delSp modSp mod">
        <pc:chgData name=" " userId="313c6841fe1402de" providerId="LiveId" clId="{2E0AD7EC-2D0F-47BB-9933-EB5C882CF7C7}" dt="2022-09-05T12:51:39.844" v="488"/>
        <pc:sldMkLst>
          <pc:docMk/>
          <pc:sldMk cId="375164694" sldId="263"/>
        </pc:sldMkLst>
        <pc:spChg chg="mod">
          <ac:chgData name=" " userId="313c6841fe1402de" providerId="LiveId" clId="{2E0AD7EC-2D0F-47BB-9933-EB5C882CF7C7}" dt="2022-09-02T13:45:11.205" v="118" actId="1076"/>
          <ac:spMkLst>
            <pc:docMk/>
            <pc:sldMk cId="375164694" sldId="263"/>
            <ac:spMk id="2" creationId="{FA6E15D7-8A76-D87A-7EBD-FFC594C67D55}"/>
          </ac:spMkLst>
        </pc:spChg>
        <pc:spChg chg="mod">
          <ac:chgData name=" " userId="313c6841fe1402de" providerId="LiveId" clId="{2E0AD7EC-2D0F-47BB-9933-EB5C882CF7C7}" dt="2022-09-02T13:45:19.676" v="120" actId="1076"/>
          <ac:spMkLst>
            <pc:docMk/>
            <pc:sldMk cId="375164694" sldId="263"/>
            <ac:spMk id="3" creationId="{93D22DA0-0435-007A-2493-6CEA93D6BF9B}"/>
          </ac:spMkLst>
        </pc:spChg>
        <pc:spChg chg="add mod">
          <ac:chgData name=" " userId="313c6841fe1402de" providerId="LiveId" clId="{2E0AD7EC-2D0F-47BB-9933-EB5C882CF7C7}" dt="2022-09-02T13:46:05.507" v="149" actId="1076"/>
          <ac:spMkLst>
            <pc:docMk/>
            <pc:sldMk cId="375164694" sldId="263"/>
            <ac:spMk id="6" creationId="{493F25AC-9FEA-11B4-FB54-AE9ACF9E0BB0}"/>
          </ac:spMkLst>
        </pc:spChg>
        <pc:spChg chg="add">
          <ac:chgData name=" " userId="313c6841fe1402de" providerId="LiveId" clId="{2E0AD7EC-2D0F-47BB-9933-EB5C882CF7C7}" dt="2022-09-02T13:44:55.302" v="115" actId="26606"/>
          <ac:spMkLst>
            <pc:docMk/>
            <pc:sldMk cId="375164694" sldId="263"/>
            <ac:spMk id="9223" creationId="{D1D34770-47A8-402C-AF23-2B653F2D88C1}"/>
          </ac:spMkLst>
        </pc:spChg>
        <pc:picChg chg="add mod">
          <ac:chgData name=" " userId="313c6841fe1402de" providerId="LiveId" clId="{2E0AD7EC-2D0F-47BB-9933-EB5C882CF7C7}" dt="2022-09-05T12:51:39.844" v="488"/>
          <ac:picMkLst>
            <pc:docMk/>
            <pc:sldMk cId="375164694" sldId="263"/>
            <ac:picMk id="4" creationId="{D7C17061-2F43-7F74-204F-835DBBAFDA1B}"/>
          </ac:picMkLst>
        </pc:picChg>
        <pc:picChg chg="del">
          <ac:chgData name=" " userId="313c6841fe1402de" providerId="LiveId" clId="{2E0AD7EC-2D0F-47BB-9933-EB5C882CF7C7}" dt="2022-09-02T13:44:25.845" v="113" actId="478"/>
          <ac:picMkLst>
            <pc:docMk/>
            <pc:sldMk cId="375164694" sldId="263"/>
            <ac:picMk id="5" creationId="{CA049511-6AC2-396D-6A06-13AED6459BFF}"/>
          </ac:picMkLst>
        </pc:picChg>
        <pc:picChg chg="add mod">
          <ac:chgData name=" " userId="313c6841fe1402de" providerId="LiveId" clId="{2E0AD7EC-2D0F-47BB-9933-EB5C882CF7C7}" dt="2022-09-02T13:44:55.302" v="115" actId="26606"/>
          <ac:picMkLst>
            <pc:docMk/>
            <pc:sldMk cId="375164694" sldId="263"/>
            <ac:picMk id="9218" creationId="{5F5D3206-19E0-AD64-5D86-EF5694866466}"/>
          </ac:picMkLst>
        </pc:picChg>
        <pc:cxnChg chg="del">
          <ac:chgData name=" " userId="313c6841fe1402de" providerId="LiveId" clId="{2E0AD7EC-2D0F-47BB-9933-EB5C882CF7C7}" dt="2022-09-02T13:44:55.302" v="115" actId="26606"/>
          <ac:cxnSpMkLst>
            <pc:docMk/>
            <pc:sldMk cId="375164694" sldId="263"/>
            <ac:cxnSpMk id="10" creationId="{A7F400EE-A8A5-48AF-B4D6-291B52C6F0B0}"/>
          </ac:cxnSpMkLst>
        </pc:cxnChg>
      </pc:sldChg>
      <pc:sldChg chg="addSp modSp mod">
        <pc:chgData name=" " userId="313c6841fe1402de" providerId="LiveId" clId="{2E0AD7EC-2D0F-47BB-9933-EB5C882CF7C7}" dt="2022-09-05T12:53:53.553" v="503" actId="1076"/>
        <pc:sldMkLst>
          <pc:docMk/>
          <pc:sldMk cId="1880657548" sldId="264"/>
        </pc:sldMkLst>
        <pc:spChg chg="add mod">
          <ac:chgData name=" " userId="313c6841fe1402de" providerId="LiveId" clId="{2E0AD7EC-2D0F-47BB-9933-EB5C882CF7C7}" dt="2022-09-02T13:47:27.267" v="169" actId="1076"/>
          <ac:spMkLst>
            <pc:docMk/>
            <pc:sldMk cId="1880657548" sldId="264"/>
            <ac:spMk id="4" creationId="{3A93DC27-C02D-EB89-E1D1-9F362CB5DB85}"/>
          </ac:spMkLst>
        </pc:spChg>
        <pc:picChg chg="add mod">
          <ac:chgData name=" " userId="313c6841fe1402de" providerId="LiveId" clId="{2E0AD7EC-2D0F-47BB-9933-EB5C882CF7C7}" dt="2022-09-05T12:53:53.553" v="503" actId="1076"/>
          <ac:picMkLst>
            <pc:docMk/>
            <pc:sldMk cId="1880657548" sldId="264"/>
            <ac:picMk id="3" creationId="{84B8A528-6520-B446-9762-E16369F9EC57}"/>
          </ac:picMkLst>
        </pc:picChg>
      </pc:sldChg>
      <pc:sldChg chg="addSp modSp mod">
        <pc:chgData name=" " userId="313c6841fe1402de" providerId="LiveId" clId="{2E0AD7EC-2D0F-47BB-9933-EB5C882CF7C7}" dt="2022-09-05T12:54:14.783" v="505"/>
        <pc:sldMkLst>
          <pc:docMk/>
          <pc:sldMk cId="3159156355" sldId="265"/>
        </pc:sldMkLst>
        <pc:spChg chg="add mod">
          <ac:chgData name=" " userId="313c6841fe1402de" providerId="LiveId" clId="{2E0AD7EC-2D0F-47BB-9933-EB5C882CF7C7}" dt="2022-09-05T12:54:11.467" v="504" actId="1076"/>
          <ac:spMkLst>
            <pc:docMk/>
            <pc:sldMk cId="3159156355" sldId="265"/>
            <ac:spMk id="4" creationId="{DB8ABD48-F9EE-2655-8E5F-9E484026BD20}"/>
          </ac:spMkLst>
        </pc:spChg>
        <pc:picChg chg="add mod">
          <ac:chgData name=" " userId="313c6841fe1402de" providerId="LiveId" clId="{2E0AD7EC-2D0F-47BB-9933-EB5C882CF7C7}" dt="2022-09-05T12:54:14.783" v="505"/>
          <ac:picMkLst>
            <pc:docMk/>
            <pc:sldMk cId="3159156355" sldId="265"/>
            <ac:picMk id="3" creationId="{47EA24AC-20BD-A6BB-F32C-1B521A08BEB8}"/>
          </ac:picMkLst>
        </pc:picChg>
        <pc:picChg chg="mod">
          <ac:chgData name=" " userId="313c6841fe1402de" providerId="LiveId" clId="{2E0AD7EC-2D0F-47BB-9933-EB5C882CF7C7}" dt="2022-09-02T13:43:14.904" v="112" actId="1076"/>
          <ac:picMkLst>
            <pc:docMk/>
            <pc:sldMk cId="3159156355" sldId="265"/>
            <ac:picMk id="3074" creationId="{1933EFF2-AE07-58CC-A34C-D7A57C66F414}"/>
          </ac:picMkLst>
        </pc:picChg>
      </pc:sldChg>
      <pc:sldChg chg="addSp modSp mod">
        <pc:chgData name=" " userId="313c6841fe1402de" providerId="LiveId" clId="{2E0AD7EC-2D0F-47BB-9933-EB5C882CF7C7}" dt="2022-09-05T12:51:46.412" v="489"/>
        <pc:sldMkLst>
          <pc:docMk/>
          <pc:sldMk cId="716678515" sldId="266"/>
        </pc:sldMkLst>
        <pc:spChg chg="add mod">
          <ac:chgData name=" " userId="313c6841fe1402de" providerId="LiveId" clId="{2E0AD7EC-2D0F-47BB-9933-EB5C882CF7C7}" dt="2022-09-02T13:49:42.239" v="203" actId="1076"/>
          <ac:spMkLst>
            <pc:docMk/>
            <pc:sldMk cId="716678515" sldId="266"/>
            <ac:spMk id="6" creationId="{43E5AEEC-4C32-D51E-4803-7A3E20449DD1}"/>
          </ac:spMkLst>
        </pc:spChg>
        <pc:picChg chg="add mod">
          <ac:chgData name=" " userId="313c6841fe1402de" providerId="LiveId" clId="{2E0AD7EC-2D0F-47BB-9933-EB5C882CF7C7}" dt="2022-09-05T12:51:46.412" v="489"/>
          <ac:picMkLst>
            <pc:docMk/>
            <pc:sldMk cId="716678515" sldId="266"/>
            <ac:picMk id="4" creationId="{6DFDB120-0A46-2DB9-21CA-D144CF46197F}"/>
          </ac:picMkLst>
        </pc:picChg>
      </pc:sldChg>
      <pc:sldChg chg="addSp modSp">
        <pc:chgData name=" " userId="313c6841fe1402de" providerId="LiveId" clId="{2E0AD7EC-2D0F-47BB-9933-EB5C882CF7C7}" dt="2022-09-05T12:51:52.031" v="490"/>
        <pc:sldMkLst>
          <pc:docMk/>
          <pc:sldMk cId="4091267786" sldId="267"/>
        </pc:sldMkLst>
        <pc:picChg chg="add mod">
          <ac:chgData name=" " userId="313c6841fe1402de" providerId="LiveId" clId="{2E0AD7EC-2D0F-47BB-9933-EB5C882CF7C7}" dt="2022-09-05T12:51:52.031" v="490"/>
          <ac:picMkLst>
            <pc:docMk/>
            <pc:sldMk cId="4091267786" sldId="267"/>
            <ac:picMk id="5" creationId="{8A311E4B-33C8-7F6E-9A9C-C59E4250ABF5}"/>
          </ac:picMkLst>
        </pc:picChg>
      </pc:sldChg>
      <pc:sldChg chg="addSp modSp mod">
        <pc:chgData name=" " userId="313c6841fe1402de" providerId="LiveId" clId="{2E0AD7EC-2D0F-47BB-9933-EB5C882CF7C7}" dt="2022-09-05T12:54:42.487" v="509" actId="1076"/>
        <pc:sldMkLst>
          <pc:docMk/>
          <pc:sldMk cId="1806553356" sldId="268"/>
        </pc:sldMkLst>
        <pc:spChg chg="add mod">
          <ac:chgData name=" " userId="313c6841fe1402de" providerId="LiveId" clId="{2E0AD7EC-2D0F-47BB-9933-EB5C882CF7C7}" dt="2022-09-02T16:40:38.345" v="238" actId="20577"/>
          <ac:spMkLst>
            <pc:docMk/>
            <pc:sldMk cId="1806553356" sldId="268"/>
            <ac:spMk id="6" creationId="{476DE6BC-4DF4-EC31-7BD1-0E154D9A496E}"/>
          </ac:spMkLst>
        </pc:spChg>
        <pc:picChg chg="add mod">
          <ac:chgData name=" " userId="313c6841fe1402de" providerId="LiveId" clId="{2E0AD7EC-2D0F-47BB-9933-EB5C882CF7C7}" dt="2022-09-05T12:54:42.487" v="509" actId="1076"/>
          <ac:picMkLst>
            <pc:docMk/>
            <pc:sldMk cId="1806553356" sldId="268"/>
            <ac:picMk id="4" creationId="{5A8B2D05-4816-73EA-69A9-B8E460BEC29C}"/>
          </ac:picMkLst>
        </pc:picChg>
      </pc:sldChg>
      <pc:sldChg chg="addSp modSp">
        <pc:chgData name=" " userId="313c6841fe1402de" providerId="LiveId" clId="{2E0AD7EC-2D0F-47BB-9933-EB5C882CF7C7}" dt="2022-09-05T12:52:08.560" v="491"/>
        <pc:sldMkLst>
          <pc:docMk/>
          <pc:sldMk cId="2662156071" sldId="269"/>
        </pc:sldMkLst>
        <pc:picChg chg="add mod">
          <ac:chgData name=" " userId="313c6841fe1402de" providerId="LiveId" clId="{2E0AD7EC-2D0F-47BB-9933-EB5C882CF7C7}" dt="2022-09-05T12:52:08.560" v="491"/>
          <ac:picMkLst>
            <pc:docMk/>
            <pc:sldMk cId="2662156071" sldId="269"/>
            <ac:picMk id="5" creationId="{B23A32E0-0F6C-8DF5-E5B6-CA3D80269404}"/>
          </ac:picMkLst>
        </pc:picChg>
      </pc:sldChg>
      <pc:sldChg chg="addSp modSp mod">
        <pc:chgData name=" " userId="313c6841fe1402de" providerId="LiveId" clId="{2E0AD7EC-2D0F-47BB-9933-EB5C882CF7C7}" dt="2022-09-05T12:52:12.201" v="492"/>
        <pc:sldMkLst>
          <pc:docMk/>
          <pc:sldMk cId="1829687540" sldId="270"/>
        </pc:sldMkLst>
        <pc:spChg chg="add mod">
          <ac:chgData name=" " userId="313c6841fe1402de" providerId="LiveId" clId="{2E0AD7EC-2D0F-47BB-9933-EB5C882CF7C7}" dt="2022-09-02T16:41:55.933" v="270" actId="1076"/>
          <ac:spMkLst>
            <pc:docMk/>
            <pc:sldMk cId="1829687540" sldId="270"/>
            <ac:spMk id="6" creationId="{4A5363FD-017B-C5C8-D520-AE0803C69761}"/>
          </ac:spMkLst>
        </pc:spChg>
        <pc:picChg chg="add mod">
          <ac:chgData name=" " userId="313c6841fe1402de" providerId="LiveId" clId="{2E0AD7EC-2D0F-47BB-9933-EB5C882CF7C7}" dt="2022-09-05T12:52:12.201" v="492"/>
          <ac:picMkLst>
            <pc:docMk/>
            <pc:sldMk cId="1829687540" sldId="270"/>
            <ac:picMk id="3" creationId="{472919C6-3B5B-C02B-2749-1536F647C267}"/>
          </ac:picMkLst>
        </pc:picChg>
      </pc:sldChg>
      <pc:sldChg chg="addSp modSp mod">
        <pc:chgData name=" " userId="313c6841fe1402de" providerId="LiveId" clId="{2E0AD7EC-2D0F-47BB-9933-EB5C882CF7C7}" dt="2022-09-05T12:52:14.734" v="493"/>
        <pc:sldMkLst>
          <pc:docMk/>
          <pc:sldMk cId="2711525190" sldId="271"/>
        </pc:sldMkLst>
        <pc:spChg chg="add mod">
          <ac:chgData name=" " userId="313c6841fe1402de" providerId="LiveId" clId="{2E0AD7EC-2D0F-47BB-9933-EB5C882CF7C7}" dt="2022-09-02T16:43:56.709" v="300" actId="1076"/>
          <ac:spMkLst>
            <pc:docMk/>
            <pc:sldMk cId="2711525190" sldId="271"/>
            <ac:spMk id="6" creationId="{0ACD5220-4756-9D61-919D-EBD840A25603}"/>
          </ac:spMkLst>
        </pc:spChg>
        <pc:picChg chg="add mod">
          <ac:chgData name=" " userId="313c6841fe1402de" providerId="LiveId" clId="{2E0AD7EC-2D0F-47BB-9933-EB5C882CF7C7}" dt="2022-09-05T12:52:14.734" v="493"/>
          <ac:picMkLst>
            <pc:docMk/>
            <pc:sldMk cId="2711525190" sldId="271"/>
            <ac:picMk id="4" creationId="{A1570D43-528D-2565-D335-8FDEA0EF0A8B}"/>
          </ac:picMkLst>
        </pc:picChg>
      </pc:sldChg>
      <pc:sldChg chg="addSp modSp mod">
        <pc:chgData name=" " userId="313c6841fe1402de" providerId="LiveId" clId="{2E0AD7EC-2D0F-47BB-9933-EB5C882CF7C7}" dt="2022-09-05T12:52:17.630" v="494"/>
        <pc:sldMkLst>
          <pc:docMk/>
          <pc:sldMk cId="167404221" sldId="272"/>
        </pc:sldMkLst>
        <pc:spChg chg="add mod">
          <ac:chgData name=" " userId="313c6841fe1402de" providerId="LiveId" clId="{2E0AD7EC-2D0F-47BB-9933-EB5C882CF7C7}" dt="2022-09-02T16:45:10.506" v="337" actId="1076"/>
          <ac:spMkLst>
            <pc:docMk/>
            <pc:sldMk cId="167404221" sldId="272"/>
            <ac:spMk id="6" creationId="{2C59FFA1-68C6-83A4-BB52-6588B893D87B}"/>
          </ac:spMkLst>
        </pc:spChg>
        <pc:picChg chg="add mod">
          <ac:chgData name=" " userId="313c6841fe1402de" providerId="LiveId" clId="{2E0AD7EC-2D0F-47BB-9933-EB5C882CF7C7}" dt="2022-09-05T12:52:17.630" v="494"/>
          <ac:picMkLst>
            <pc:docMk/>
            <pc:sldMk cId="167404221" sldId="272"/>
            <ac:picMk id="3" creationId="{ECED7D34-ED28-1427-F94C-E125AD90F702}"/>
          </ac:picMkLst>
        </pc:picChg>
      </pc:sldChg>
      <pc:sldChg chg="addSp delSp modSp mod">
        <pc:chgData name=" " userId="313c6841fe1402de" providerId="LiveId" clId="{2E0AD7EC-2D0F-47BB-9933-EB5C882CF7C7}" dt="2022-09-05T12:52:20.718" v="495"/>
        <pc:sldMkLst>
          <pc:docMk/>
          <pc:sldMk cId="2348558707" sldId="273"/>
        </pc:sldMkLst>
        <pc:spChg chg="add mod">
          <ac:chgData name=" " userId="313c6841fe1402de" providerId="LiveId" clId="{2E0AD7EC-2D0F-47BB-9933-EB5C882CF7C7}" dt="2022-09-02T13:38:57.794" v="65" actId="1076"/>
          <ac:spMkLst>
            <pc:docMk/>
            <pc:sldMk cId="2348558707" sldId="273"/>
            <ac:spMk id="6" creationId="{B2CEDD02-8568-C35D-FF3C-50892551873D}"/>
          </ac:spMkLst>
        </pc:spChg>
        <pc:spChg chg="add del">
          <ac:chgData name=" " userId="313c6841fe1402de" providerId="LiveId" clId="{2E0AD7EC-2D0F-47BB-9933-EB5C882CF7C7}" dt="2022-09-02T13:39:01.497" v="66" actId="478"/>
          <ac:spMkLst>
            <pc:docMk/>
            <pc:sldMk cId="2348558707" sldId="273"/>
            <ac:spMk id="8" creationId="{1F02A6F7-4641-1F0B-9D7E-D65827BE31B0}"/>
          </ac:spMkLst>
        </pc:spChg>
        <pc:picChg chg="add mod">
          <ac:chgData name=" " userId="313c6841fe1402de" providerId="LiveId" clId="{2E0AD7EC-2D0F-47BB-9933-EB5C882CF7C7}" dt="2022-09-05T12:52:20.718" v="495"/>
          <ac:picMkLst>
            <pc:docMk/>
            <pc:sldMk cId="2348558707" sldId="273"/>
            <ac:picMk id="4" creationId="{12AA7319-D761-C148-95B1-214831386D17}"/>
          </ac:picMkLst>
        </pc:picChg>
      </pc:sldChg>
      <pc:sldChg chg="addSp modSp mod ord">
        <pc:chgData name=" " userId="313c6841fe1402de" providerId="LiveId" clId="{2E0AD7EC-2D0F-47BB-9933-EB5C882CF7C7}" dt="2022-09-05T12:53:02.115" v="499" actId="1076"/>
        <pc:sldMkLst>
          <pc:docMk/>
          <pc:sldMk cId="2951878376" sldId="274"/>
        </pc:sldMkLst>
        <pc:spChg chg="add mod">
          <ac:chgData name=" " userId="313c6841fe1402de" providerId="LiveId" clId="{2E0AD7EC-2D0F-47BB-9933-EB5C882CF7C7}" dt="2022-09-05T12:53:02.115" v="499" actId="1076"/>
          <ac:spMkLst>
            <pc:docMk/>
            <pc:sldMk cId="2951878376" sldId="274"/>
            <ac:spMk id="5" creationId="{7B54FED4-A110-CE36-BA6E-425ACF541DCF}"/>
          </ac:spMkLst>
        </pc:spChg>
        <pc:picChg chg="add mod">
          <ac:chgData name=" " userId="313c6841fe1402de" providerId="LiveId" clId="{2E0AD7EC-2D0F-47BB-9933-EB5C882CF7C7}" dt="2022-09-05T12:52:27.868" v="496"/>
          <ac:picMkLst>
            <pc:docMk/>
            <pc:sldMk cId="2951878376" sldId="274"/>
            <ac:picMk id="3" creationId="{0012CA28-B8C8-AE86-946D-DA8F706C7FDB}"/>
          </ac:picMkLst>
        </pc:picChg>
      </pc:sldChg>
      <pc:sldChg chg="del">
        <pc:chgData name=" " userId="313c6841fe1402de" providerId="LiveId" clId="{2E0AD7EC-2D0F-47BB-9933-EB5C882CF7C7}" dt="2022-09-02T13:03:33.453" v="11" actId="47"/>
        <pc:sldMkLst>
          <pc:docMk/>
          <pc:sldMk cId="3547243259" sldId="275"/>
        </pc:sldMkLst>
      </pc:sldChg>
      <pc:sldChg chg="addSp modSp mod">
        <pc:chgData name=" " userId="313c6841fe1402de" providerId="LiveId" clId="{2E0AD7EC-2D0F-47BB-9933-EB5C882CF7C7}" dt="2022-09-05T12:52:47.981" v="498" actId="1076"/>
        <pc:sldMkLst>
          <pc:docMk/>
          <pc:sldMk cId="3919785883" sldId="276"/>
        </pc:sldMkLst>
        <pc:spChg chg="mod">
          <ac:chgData name=" " userId="313c6841fe1402de" providerId="LiveId" clId="{2E0AD7EC-2D0F-47BB-9933-EB5C882CF7C7}" dt="2022-09-02T16:48:27.677" v="403" actId="1076"/>
          <ac:spMkLst>
            <pc:docMk/>
            <pc:sldMk cId="3919785883" sldId="276"/>
            <ac:spMk id="3" creationId="{230D9A58-14D0-370E-BBC4-849C0FE90C4C}"/>
          </ac:spMkLst>
        </pc:spChg>
        <pc:spChg chg="add mod">
          <ac:chgData name=" " userId="313c6841fe1402de" providerId="LiveId" clId="{2E0AD7EC-2D0F-47BB-9933-EB5C882CF7C7}" dt="2022-09-02T16:46:31.614" v="369" actId="1076"/>
          <ac:spMkLst>
            <pc:docMk/>
            <pc:sldMk cId="3919785883" sldId="276"/>
            <ac:spMk id="4" creationId="{94D8EEC4-36F0-F0A7-4F0C-9CCD3ABE9B28}"/>
          </ac:spMkLst>
        </pc:spChg>
        <pc:picChg chg="add mod">
          <ac:chgData name=" " userId="313c6841fe1402de" providerId="LiveId" clId="{2E0AD7EC-2D0F-47BB-9933-EB5C882CF7C7}" dt="2022-09-05T12:52:47.981" v="498" actId="1076"/>
          <ac:picMkLst>
            <pc:docMk/>
            <pc:sldMk cId="3919785883" sldId="276"/>
            <ac:picMk id="5" creationId="{FB21E731-70CF-DE4F-8FFC-F0725391E2DA}"/>
          </ac:picMkLst>
        </pc:picChg>
        <pc:picChg chg="mod">
          <ac:chgData name=" " userId="313c6841fe1402de" providerId="LiveId" clId="{2E0AD7EC-2D0F-47BB-9933-EB5C882CF7C7}" dt="2022-09-02T16:48:29.199" v="404" actId="1076"/>
          <ac:picMkLst>
            <pc:docMk/>
            <pc:sldMk cId="3919785883" sldId="276"/>
            <ac:picMk id="6146" creationId="{0D205561-AF14-462D-A4A4-C7B413CF1ED7}"/>
          </ac:picMkLst>
        </pc:picChg>
      </pc:sldChg>
      <pc:sldChg chg="addSp delSp modSp new mod">
        <pc:chgData name=" " userId="313c6841fe1402de" providerId="LiveId" clId="{2E0AD7EC-2D0F-47BB-9933-EB5C882CF7C7}" dt="2022-09-05T12:54:26.693" v="507" actId="1076"/>
        <pc:sldMkLst>
          <pc:docMk/>
          <pc:sldMk cId="3312990706" sldId="277"/>
        </pc:sldMkLst>
        <pc:spChg chg="mod">
          <ac:chgData name=" " userId="313c6841fe1402de" providerId="LiveId" clId="{2E0AD7EC-2D0F-47BB-9933-EB5C882CF7C7}" dt="2022-09-02T16:52:19.950" v="478" actId="27636"/>
          <ac:spMkLst>
            <pc:docMk/>
            <pc:sldMk cId="3312990706" sldId="277"/>
            <ac:spMk id="2" creationId="{79EBD5E6-2AF5-EBCD-9E44-D1C04FBC453F}"/>
          </ac:spMkLst>
        </pc:spChg>
        <pc:spChg chg="del">
          <ac:chgData name=" " userId="313c6841fe1402de" providerId="LiveId" clId="{2E0AD7EC-2D0F-47BB-9933-EB5C882CF7C7}" dt="2022-09-02T16:51:48.080" v="467" actId="478"/>
          <ac:spMkLst>
            <pc:docMk/>
            <pc:sldMk cId="3312990706" sldId="277"/>
            <ac:spMk id="3" creationId="{93A61895-06D5-4AFE-209D-683DEB37CC20}"/>
          </ac:spMkLst>
        </pc:spChg>
        <pc:picChg chg="add mod">
          <ac:chgData name=" " userId="313c6841fe1402de" providerId="LiveId" clId="{2E0AD7EC-2D0F-47BB-9933-EB5C882CF7C7}" dt="2022-09-05T12:54:26.693" v="507" actId="1076"/>
          <ac:picMkLst>
            <pc:docMk/>
            <pc:sldMk cId="3312990706" sldId="277"/>
            <ac:picMk id="3" creationId="{04BE905F-8EB3-9102-A55C-2BFB3D38CD95}"/>
          </ac:picMkLst>
        </pc:picChg>
        <pc:picChg chg="add mod modCrop">
          <ac:chgData name=" " userId="313c6841fe1402de" providerId="LiveId" clId="{2E0AD7EC-2D0F-47BB-9933-EB5C882CF7C7}" dt="2022-09-02T16:52:31.404" v="481" actId="1076"/>
          <ac:picMkLst>
            <pc:docMk/>
            <pc:sldMk cId="3312990706" sldId="277"/>
            <ac:picMk id="5" creationId="{6D1FA212-DECE-AA12-C720-735639A4E8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9314C5-3C94-99C8-EE86-0C22D2C85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F3E3641-C5D0-4A4A-F2C3-19368F432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7856B-96BB-3768-6980-BCADBE632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D67-45EE-48D4-BA39-597BD52905D3}" type="datetimeFigureOut">
              <a:rPr lang="fi-FI" smtClean="0"/>
              <a:t>2.9.2022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0818B8-0777-8ED9-DCE8-8AED364A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9AAB97-8FF5-5703-D0FB-40331617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E553-6A95-4948-A98C-042A9D9E4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27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2F8F8F-3550-04B5-A8F2-0346CCAA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0533B3A-B48D-ABF1-E18A-A2B22AD51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A3D607-0D5D-E63B-E7EA-F74C1AAB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D67-45EE-48D4-BA39-597BD52905D3}" type="datetimeFigureOut">
              <a:rPr lang="fi-FI" smtClean="0"/>
              <a:t>2.9.2022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464460-0DAD-5B53-0D3D-BA727A0A6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ADEAE4-9C95-2458-5292-27E4700C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E553-6A95-4948-A98C-042A9D9E4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636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6143EB2-9485-A430-C413-4E7A36C37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F768624-904E-68CF-2016-7ACC8B888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60BCDF-11DC-F1C6-9EA8-A9983398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D67-45EE-48D4-BA39-597BD52905D3}" type="datetimeFigureOut">
              <a:rPr lang="fi-FI" smtClean="0"/>
              <a:t>2.9.2022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63F7EA3-3663-7FE4-2B36-6888E267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393425-84D0-E70B-93FE-497EE71B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E553-6A95-4948-A98C-042A9D9E4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511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014B50-BF15-2644-3BDE-9D970766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67F27E-840C-6EBE-01B7-8A8661DFF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7FEAB1-6D67-B252-3E90-00925A6E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D67-45EE-48D4-BA39-597BD52905D3}" type="datetimeFigureOut">
              <a:rPr lang="fi-FI" smtClean="0"/>
              <a:t>2.9.2022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0C1DF-63C9-887E-647A-862487DD6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8795569-0FAA-F15F-D9C5-7FF02680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E553-6A95-4948-A98C-042A9D9E4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102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7665C6-605F-62FF-E631-1EA7D684E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7F8DB3C-197C-55AB-F30B-670D068D5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EE8B78-4DB2-AD3F-638E-39F9A65CF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D67-45EE-48D4-BA39-597BD52905D3}" type="datetimeFigureOut">
              <a:rPr lang="fi-FI" smtClean="0"/>
              <a:t>2.9.2022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BE2CF9-8EB4-709D-9211-6AF902E1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1B187D-F5B3-01B1-282F-65A1409C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E553-6A95-4948-A98C-042A9D9E4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71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AB6C8E-6F88-6F73-DD05-3178D506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870A67-421C-6C58-81AE-485078C71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07433EC-78F2-8060-D5C2-2A63E9620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81F6EBB-F7CC-257A-371C-C42C8618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D67-45EE-48D4-BA39-597BD52905D3}" type="datetimeFigureOut">
              <a:rPr lang="fi-FI" smtClean="0"/>
              <a:t>2.9.2022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60AC3D3-19E2-00C4-0108-C7F09B5E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28275BD-85E9-2FC4-C759-CDD6ACE8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E553-6A95-4948-A98C-042A9D9E4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716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F3A6F2-EF7D-30DC-6400-23051B48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59D5B75-6FCA-5DFF-5FF8-7C442D1AF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7F2D88D-1E3B-F2BE-FF69-F30F2B826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5FC50F6-F206-83BE-24FF-5EB208B72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94AF2C3-FA34-DA90-77C7-949550CE2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287A674-54D1-40FC-B5C8-2E765DA3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D67-45EE-48D4-BA39-597BD52905D3}" type="datetimeFigureOut">
              <a:rPr lang="fi-FI" smtClean="0"/>
              <a:t>2.9.2022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E573994-2E72-CBFE-AE7B-C089BB585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BBD8244-41EA-5390-492B-F126E51E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E553-6A95-4948-A98C-042A9D9E4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41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FD348A-1410-EC1C-AD92-F8ADDE89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4F146B7-6793-D6CB-EAE0-886DA9738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D67-45EE-48D4-BA39-597BD52905D3}" type="datetimeFigureOut">
              <a:rPr lang="fi-FI" smtClean="0"/>
              <a:t>2.9.2022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08DC437-7112-A006-3482-4F3186788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EF64DD1-DFE4-B0CE-854B-7C3C2931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E553-6A95-4948-A98C-042A9D9E4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922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0881C21-DDC9-71C1-3443-01B35CE47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D67-45EE-48D4-BA39-597BD52905D3}" type="datetimeFigureOut">
              <a:rPr lang="fi-FI" smtClean="0"/>
              <a:t>2.9.2022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FD6A23F-24BA-A634-B522-B8A47EBA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C3CBDA2-1506-8EED-5105-8A1677B8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E553-6A95-4948-A98C-042A9D9E4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947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681DAC-90D0-67C8-5A06-D30FCC61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18FBBA-A842-1300-9C60-D4BD54FD0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9B05DB5-5125-1011-0078-2739BBFAD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F14D03E-A720-17A8-2117-E7A1C9452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D67-45EE-48D4-BA39-597BD52905D3}" type="datetimeFigureOut">
              <a:rPr lang="fi-FI" smtClean="0"/>
              <a:t>2.9.2022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604736E-F7B3-38E7-DD93-83F3993F2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A51BFB-351A-2B8A-A660-D0E27FEE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E553-6A95-4948-A98C-042A9D9E4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56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F08CC7-6311-497D-B444-D955E26D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434EBE0-B7F0-50F0-9ED9-B472C7428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39E8488-1CB3-379F-248E-77B324091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8021355-65BD-81ED-2235-28202F1F6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D67-45EE-48D4-BA39-597BD52905D3}" type="datetimeFigureOut">
              <a:rPr lang="fi-FI" smtClean="0"/>
              <a:t>2.9.2022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0D42C32-0C99-5AEC-75CD-2FF3ACCD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004B094-8600-1B0B-57E7-FB6B7953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E553-6A95-4948-A98C-042A9D9E4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779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1AEADDD-DFB9-8624-F58F-C71996387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D443E8-1AB6-6353-793D-D98BF0ED2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2724FF-7369-EEAF-C3C2-052508D5D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F6D67-45EE-48D4-BA39-597BD52905D3}" type="datetimeFigureOut">
              <a:rPr lang="fi-FI" smtClean="0"/>
              <a:t>2.9.2022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B228C6-C355-2664-8AD0-A1DC896A9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525715-19D9-FE64-94C8-1065DEAA1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3E553-6A95-4948-A98C-042A9D9E4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5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62UouoESYXw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FD2D278-755F-034B-B7C2-6397C077A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0" b="847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Google Shape;156;p26">
            <a:extLst>
              <a:ext uri="{FF2B5EF4-FFF2-40B4-BE49-F238E27FC236}">
                <a16:creationId xmlns:a16="http://schemas.microsoft.com/office/drawing/2014/main" id="{2C83667E-A733-1497-C921-5AA410E334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8661" y="6005292"/>
            <a:ext cx="1267966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78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6E15D7-8A76-D87A-7EBD-FFC594C6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sz="3400" i="0" u="none" strike="noStrike" err="1">
                <a:effectLst/>
                <a:latin typeface="Arial" panose="020B0604020202020204" pitchFamily="34" charset="0"/>
              </a:rPr>
              <a:t>IImastonmuutoksella</a:t>
            </a:r>
            <a:r>
              <a:rPr lang="fi-FI" sz="3400" i="0" u="none" strike="noStrike">
                <a:effectLst/>
                <a:latin typeface="Arial" panose="020B0604020202020204" pitchFamily="34" charset="0"/>
              </a:rPr>
              <a:t> on erilaisia seurauksia eri puolilla maailmaa</a:t>
            </a:r>
            <a:endParaRPr lang="fi-FI" sz="34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D22DA0-0435-007A-2493-6CEA93D6B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fi-FI" dirty="0"/>
              <a:t>Sääolot </a:t>
            </a:r>
            <a:r>
              <a:rPr lang="fi-FI" dirty="0" err="1"/>
              <a:t>äärevöityvät</a:t>
            </a:r>
            <a:endParaRPr lang="fi-FI" dirty="0"/>
          </a:p>
          <a:p>
            <a:r>
              <a:rPr lang="fi-FI" dirty="0"/>
              <a:t>Tulvia ja kuivuutta</a:t>
            </a:r>
          </a:p>
          <a:p>
            <a:r>
              <a:rPr lang="fi-FI" dirty="0"/>
              <a:t>Ympäristömuutokset voimistavat luontokatoa</a:t>
            </a:r>
          </a:p>
          <a:p>
            <a:r>
              <a:rPr lang="fi-FI" dirty="0"/>
              <a:t>Ruokakriisejä</a:t>
            </a:r>
          </a:p>
          <a:p>
            <a:r>
              <a:rPr lang="fi-FI" dirty="0"/>
              <a:t>Terveyshaasteita</a:t>
            </a:r>
          </a:p>
          <a:p>
            <a:r>
              <a:rPr lang="fi-FI" dirty="0"/>
              <a:t>Yhteiskunnallisia levottomuuksia</a:t>
            </a:r>
          </a:p>
          <a:p>
            <a:r>
              <a:rPr lang="fi-FI" dirty="0"/>
              <a:t>…</a:t>
            </a:r>
          </a:p>
          <a:p>
            <a:endParaRPr lang="fi-FI" sz="2000" dirty="0"/>
          </a:p>
        </p:txBody>
      </p:sp>
      <p:pic>
        <p:nvPicPr>
          <p:cNvPr id="5" name="Kuva 4" descr="Kuva, joka sisältää kohteen taivas, ulko, nisäkäs&#10;&#10;Kuvaus luotu automaattisesti">
            <a:extLst>
              <a:ext uri="{FF2B5EF4-FFF2-40B4-BE49-F238E27FC236}">
                <a16:creationId xmlns:a16="http://schemas.microsoft.com/office/drawing/2014/main" id="{919D8628-CA9D-FC71-988B-99AA7DAE8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0" r="2394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75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iruutu 5">
            <a:extLst>
              <a:ext uri="{FF2B5EF4-FFF2-40B4-BE49-F238E27FC236}">
                <a16:creationId xmlns:a16="http://schemas.microsoft.com/office/drawing/2014/main" id="{43E5AEEC-4C32-D51E-4803-7A3E20449DD1}"/>
              </a:ext>
            </a:extLst>
          </p:cNvPr>
          <p:cNvSpPr txBox="1"/>
          <p:nvPr/>
        </p:nvSpPr>
        <p:spPr>
          <a:xfrm flipH="1">
            <a:off x="4688143" y="6611779"/>
            <a:ext cx="3779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Kuva: </a:t>
            </a:r>
            <a:r>
              <a:rPr lang="fi-FI" sz="1000" dirty="0" err="1"/>
              <a:t>Gyan</a:t>
            </a:r>
            <a:r>
              <a:rPr lang="fi-FI" sz="1000" dirty="0"/>
              <a:t> Shahane / </a:t>
            </a:r>
            <a:r>
              <a:rPr lang="fi-FI" sz="1000" dirty="0" err="1"/>
              <a:t>Unsplash</a:t>
            </a:r>
            <a:r>
              <a:rPr lang="fi-FI" sz="1000" dirty="0"/>
              <a:t> </a:t>
            </a:r>
          </a:p>
        </p:txBody>
      </p:sp>
      <p:pic>
        <p:nvPicPr>
          <p:cNvPr id="4" name="Google Shape;156;p26">
            <a:extLst>
              <a:ext uri="{FF2B5EF4-FFF2-40B4-BE49-F238E27FC236}">
                <a16:creationId xmlns:a16="http://schemas.microsoft.com/office/drawing/2014/main" id="{6DFDB120-0A46-2DB9-21CA-D144CF46197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8661" y="6005292"/>
            <a:ext cx="1267966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67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EBD5E6-2AF5-EBCD-9E44-D1C04FBC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4531" cy="5058213"/>
          </a:xfrm>
        </p:spPr>
        <p:txBody>
          <a:bodyPr>
            <a:normAutofit/>
          </a:bodyPr>
          <a:lstStyle/>
          <a:p>
            <a:r>
              <a:rPr lang="fi-FI" dirty="0"/>
              <a:t>Ilmastonmuutos </a:t>
            </a:r>
            <a:br>
              <a:rPr lang="fi-FI" dirty="0"/>
            </a:br>
            <a:r>
              <a:rPr lang="fi-FI" dirty="0"/>
              <a:t>liittyy useisiin </a:t>
            </a:r>
            <a:br>
              <a:rPr lang="fi-FI" dirty="0"/>
            </a:br>
            <a:r>
              <a:rPr lang="fi-FI" dirty="0"/>
              <a:t>Agenda 2030 </a:t>
            </a:r>
            <a:br>
              <a:rPr lang="fi-FI" dirty="0"/>
            </a:br>
            <a:r>
              <a:rPr lang="fi-FI" dirty="0"/>
              <a:t>-tavoitteisiin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D1FA212-DECE-AA12-C720-735639A4E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85" t="23295" r="58191" b="26283"/>
          <a:stretch/>
        </p:blipFill>
        <p:spPr>
          <a:xfrm>
            <a:off x="5192110" y="365125"/>
            <a:ext cx="6442841" cy="6252788"/>
          </a:xfrm>
          <a:prstGeom prst="rect">
            <a:avLst/>
          </a:prstGeom>
        </p:spPr>
      </p:pic>
      <p:pic>
        <p:nvPicPr>
          <p:cNvPr id="3" name="Google Shape;156;p26">
            <a:extLst>
              <a:ext uri="{FF2B5EF4-FFF2-40B4-BE49-F238E27FC236}">
                <a16:creationId xmlns:a16="http://schemas.microsoft.com/office/drawing/2014/main" id="{04BE905F-8EB3-9102-A55C-2BFB3D38CD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217" y="6007413"/>
            <a:ext cx="1267966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990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6E15D7-8A76-D87A-7EBD-FFC594C6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sz="4100"/>
              <a:t>Ilmastotoimiin tarvitaan mukaan kaikki!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D22DA0-0435-007A-2493-6CEA93D6B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i-FI" b="0" i="0" u="none" strike="noStrike" dirty="0">
                <a:effectLst/>
                <a:latin typeface="Arial" panose="020B0604020202020204" pitchFamily="34" charset="0"/>
              </a:rPr>
              <a:t>Valtiot</a:t>
            </a:r>
          </a:p>
          <a:p>
            <a:r>
              <a:rPr lang="fi-FI" b="0" i="0" u="none" strike="noStrike" dirty="0">
                <a:effectLst/>
                <a:latin typeface="Arial" panose="020B0604020202020204" pitchFamily="34" charset="0"/>
              </a:rPr>
              <a:t>Kunnat</a:t>
            </a:r>
          </a:p>
          <a:p>
            <a:r>
              <a:rPr lang="fi-FI" b="0" i="0" u="none" strike="noStrike" dirty="0">
                <a:effectLst/>
                <a:latin typeface="Arial" panose="020B0604020202020204" pitchFamily="34" charset="0"/>
              </a:rPr>
              <a:t>Yritykset</a:t>
            </a:r>
          </a:p>
          <a:p>
            <a:r>
              <a:rPr lang="fi-FI" b="0" i="0" u="none" strike="noStrike" dirty="0">
                <a:effectLst/>
                <a:latin typeface="Arial" panose="020B0604020202020204" pitchFamily="34" charset="0"/>
              </a:rPr>
              <a:t>Sijoittajat</a:t>
            </a:r>
          </a:p>
          <a:p>
            <a:r>
              <a:rPr lang="fi-FI" b="0" i="0" u="none" strike="noStrike" dirty="0">
                <a:effectLst/>
                <a:latin typeface="Arial" panose="020B0604020202020204" pitchFamily="34" charset="0"/>
              </a:rPr>
              <a:t>Järjestöt</a:t>
            </a:r>
          </a:p>
          <a:p>
            <a:r>
              <a:rPr lang="fi-FI" b="0" i="0" u="none" strike="noStrike" dirty="0">
                <a:effectLst/>
                <a:latin typeface="Arial" panose="020B0604020202020204" pitchFamily="34" charset="0"/>
              </a:rPr>
              <a:t>Koulut</a:t>
            </a:r>
          </a:p>
          <a:p>
            <a:r>
              <a:rPr lang="fi-FI" dirty="0">
                <a:latin typeface="Arial" panose="020B0604020202020204" pitchFamily="34" charset="0"/>
              </a:rPr>
              <a:t>T</a:t>
            </a:r>
            <a:r>
              <a:rPr lang="fi-FI" b="0" i="0" u="none" strike="noStrike" dirty="0">
                <a:effectLst/>
                <a:latin typeface="Arial" panose="020B0604020202020204" pitchFamily="34" charset="0"/>
              </a:rPr>
              <a:t>avalliset ihmiset</a:t>
            </a:r>
          </a:p>
          <a:p>
            <a:endParaRPr lang="fi-FI" sz="2000" dirty="0"/>
          </a:p>
        </p:txBody>
      </p:sp>
      <p:pic>
        <p:nvPicPr>
          <p:cNvPr id="4098" name="Picture 2" descr="people sitting on chair during daytime">
            <a:extLst>
              <a:ext uri="{FF2B5EF4-FFF2-40B4-BE49-F238E27FC236}">
                <a16:creationId xmlns:a16="http://schemas.microsoft.com/office/drawing/2014/main" id="{898D22EF-41C8-F1E4-959E-AAB198AED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" r="2" b="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3" name="Straight Connector 410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45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iruutu 3">
            <a:extLst>
              <a:ext uri="{FF2B5EF4-FFF2-40B4-BE49-F238E27FC236}">
                <a16:creationId xmlns:a16="http://schemas.microsoft.com/office/drawing/2014/main" id="{BDAB7E72-EC48-D07E-8979-EFC28CCB7B7B}"/>
              </a:ext>
            </a:extLst>
          </p:cNvPr>
          <p:cNvSpPr txBox="1"/>
          <p:nvPr/>
        </p:nvSpPr>
        <p:spPr>
          <a:xfrm flipH="1">
            <a:off x="4965430" y="6547101"/>
            <a:ext cx="4056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Kuva: </a:t>
            </a:r>
            <a:r>
              <a:rPr lang="fi-FI" sz="1200" dirty="0" err="1"/>
              <a:t>Andrej</a:t>
            </a:r>
            <a:r>
              <a:rPr lang="fi-FI" sz="1200" dirty="0"/>
              <a:t> </a:t>
            </a:r>
            <a:r>
              <a:rPr lang="fi-FI" sz="1200" dirty="0" err="1"/>
              <a:t>Nihin</a:t>
            </a:r>
            <a:r>
              <a:rPr lang="fi-FI" sz="1200" dirty="0"/>
              <a:t> / </a:t>
            </a:r>
            <a:r>
              <a:rPr lang="fi-FI" sz="1200" dirty="0" err="1"/>
              <a:t>Unsplash</a:t>
            </a:r>
            <a:r>
              <a:rPr lang="fi-FI" sz="1200" dirty="0"/>
              <a:t> </a:t>
            </a:r>
          </a:p>
        </p:txBody>
      </p:sp>
      <p:pic>
        <p:nvPicPr>
          <p:cNvPr id="5" name="Google Shape;156;p26">
            <a:extLst>
              <a:ext uri="{FF2B5EF4-FFF2-40B4-BE49-F238E27FC236}">
                <a16:creationId xmlns:a16="http://schemas.microsoft.com/office/drawing/2014/main" id="{8A311E4B-33C8-7F6E-9A9C-C59E4250AB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8661" y="6005292"/>
            <a:ext cx="1267966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267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6E15D7-8A76-D87A-7EBD-FFC594C6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29" y="182226"/>
            <a:ext cx="6586491" cy="1676603"/>
          </a:xfrm>
        </p:spPr>
        <p:txBody>
          <a:bodyPr>
            <a:normAutofit/>
          </a:bodyPr>
          <a:lstStyle/>
          <a:p>
            <a:r>
              <a:rPr lang="fi-FI" sz="5400" dirty="0"/>
              <a:t>Monenlaisia toimia tarvitaan!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D22DA0-0435-007A-2493-6CEA93D6B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858829"/>
            <a:ext cx="6916327" cy="4704531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Arial" panose="020B0604020202020204" pitchFamily="34" charset="0"/>
              </a:rPr>
              <a:t>P</a:t>
            </a:r>
            <a:r>
              <a:rPr lang="fi-FI" sz="2400" b="0" i="0" u="none" strike="noStrike" dirty="0">
                <a:effectLst/>
                <a:latin typeface="Arial" panose="020B0604020202020204" pitchFamily="34" charset="0"/>
              </a:rPr>
              <a:t>oliittisia päätöksiä</a:t>
            </a:r>
          </a:p>
          <a:p>
            <a:r>
              <a:rPr lang="fi-FI" sz="2400" b="0" i="0" u="none" strike="noStrike" dirty="0">
                <a:effectLst/>
                <a:latin typeface="Arial" panose="020B0604020202020204" pitchFamily="34" charset="0"/>
              </a:rPr>
              <a:t>Lakimuutoksia</a:t>
            </a:r>
          </a:p>
          <a:p>
            <a:r>
              <a:rPr lang="fi-FI" sz="2400" dirty="0">
                <a:latin typeface="Arial" panose="020B0604020202020204" pitchFamily="34" charset="0"/>
              </a:rPr>
              <a:t>U</a:t>
            </a:r>
            <a:r>
              <a:rPr lang="fi-FI" sz="2400" b="0" i="0" u="none" strike="noStrike" dirty="0">
                <a:effectLst/>
                <a:latin typeface="Arial" panose="020B0604020202020204" pitchFamily="34" charset="0"/>
              </a:rPr>
              <a:t>udenlaista kaavoitusta</a:t>
            </a:r>
          </a:p>
          <a:p>
            <a:r>
              <a:rPr lang="fi-FI" sz="2400" dirty="0">
                <a:latin typeface="Arial" panose="020B0604020202020204" pitchFamily="34" charset="0"/>
              </a:rPr>
              <a:t>T</a:t>
            </a:r>
            <a:r>
              <a:rPr lang="fi-FI" sz="2400" b="0" i="0" u="none" strike="noStrike" dirty="0">
                <a:effectLst/>
                <a:latin typeface="Arial" panose="020B0604020202020204" pitchFamily="34" charset="0"/>
              </a:rPr>
              <a:t>utkimusta eri tieteen aloilla</a:t>
            </a:r>
          </a:p>
          <a:p>
            <a:r>
              <a:rPr lang="fi-FI" sz="2400" b="0" i="0" u="none" strike="noStrike" dirty="0">
                <a:effectLst/>
                <a:latin typeface="Arial" panose="020B0604020202020204" pitchFamily="34" charset="0"/>
              </a:rPr>
              <a:t>Tuotekehitystä</a:t>
            </a:r>
          </a:p>
          <a:p>
            <a:r>
              <a:rPr lang="fi-FI" sz="2400" b="0" i="0" u="none" strike="noStrike" dirty="0">
                <a:effectLst/>
                <a:latin typeface="Arial" panose="020B0604020202020204" pitchFamily="34" charset="0"/>
              </a:rPr>
              <a:t>Koulutusta</a:t>
            </a:r>
          </a:p>
          <a:p>
            <a:pPr marL="0" indent="0">
              <a:buNone/>
            </a:pPr>
            <a:r>
              <a:rPr lang="fi-FI" sz="2400" dirty="0">
                <a:latin typeface="Arial" panose="020B0604020202020204" pitchFamily="34" charset="0"/>
              </a:rPr>
              <a:t>Lisäksi:</a:t>
            </a:r>
            <a:endParaRPr lang="fi-FI" sz="2400" b="0" i="0" u="none" strike="noStrike" dirty="0">
              <a:effectLst/>
              <a:latin typeface="Arial" panose="020B0604020202020204" pitchFamily="34" charset="0"/>
            </a:endParaRPr>
          </a:p>
          <a:p>
            <a:r>
              <a:rPr lang="fi-FI" sz="2400" b="0" i="0" u="none" strike="noStrike" dirty="0">
                <a:effectLst/>
                <a:latin typeface="Arial" panose="020B0604020202020204" pitchFamily="34" charset="0"/>
              </a:rPr>
              <a:t>Vahvistetaan hiilinielujen (mm. metsät ja suot)</a:t>
            </a:r>
          </a:p>
          <a:p>
            <a:r>
              <a:rPr lang="fi-FI" sz="2400" b="0" i="0" u="none" strike="noStrike" dirty="0">
                <a:effectLst/>
                <a:latin typeface="Arial" panose="020B0604020202020204" pitchFamily="34" charset="0"/>
              </a:rPr>
              <a:t>Muutetaan kulutustottumuksia</a:t>
            </a:r>
          </a:p>
          <a:p>
            <a:r>
              <a:rPr lang="fi-FI" sz="2400" b="0" i="0" u="none" strike="noStrike" dirty="0">
                <a:effectLst/>
                <a:latin typeface="Arial" panose="020B0604020202020204" pitchFamily="34" charset="0"/>
              </a:rPr>
              <a:t>Vaikutetaan töissä, koulussa ja harrastuksissa</a:t>
            </a:r>
            <a:endParaRPr lang="fi-FI" sz="2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325EDE3-C740-2A56-4CCC-730534B18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2" r="2204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476DE6BC-4DF4-EC31-7BD1-0E154D9A496E}"/>
              </a:ext>
            </a:extLst>
          </p:cNvPr>
          <p:cNvSpPr txBox="1"/>
          <p:nvPr/>
        </p:nvSpPr>
        <p:spPr>
          <a:xfrm flipH="1">
            <a:off x="4734201" y="6563360"/>
            <a:ext cx="45989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Kuva: </a:t>
            </a:r>
            <a:r>
              <a:rPr lang="fi-FI" sz="1100" dirty="0" err="1"/>
              <a:t>Denys</a:t>
            </a:r>
            <a:r>
              <a:rPr lang="fi-FI" sz="1100" dirty="0"/>
              <a:t> </a:t>
            </a:r>
            <a:r>
              <a:rPr lang="fi-FI" sz="1100" dirty="0" err="1"/>
              <a:t>Nevozhai</a:t>
            </a:r>
            <a:r>
              <a:rPr lang="fi-FI" sz="1100" dirty="0"/>
              <a:t> / </a:t>
            </a:r>
            <a:r>
              <a:rPr lang="fi-FI" sz="1100" dirty="0" err="1"/>
              <a:t>Unsplash</a:t>
            </a:r>
            <a:endParaRPr lang="fi-FI" sz="1100" dirty="0"/>
          </a:p>
        </p:txBody>
      </p:sp>
      <p:pic>
        <p:nvPicPr>
          <p:cNvPr id="4" name="Google Shape;156;p26">
            <a:extLst>
              <a:ext uri="{FF2B5EF4-FFF2-40B4-BE49-F238E27FC236}">
                <a16:creationId xmlns:a16="http://schemas.microsoft.com/office/drawing/2014/main" id="{5A8B2D05-4816-73EA-69A9-B8E460BEC2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421" y="6083665"/>
            <a:ext cx="1267966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553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2C18185-969D-F3B8-8C92-2DAF96A0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fi-FI" dirty="0"/>
              <a:t>Vaikutetaan arjessa: Asuminen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8D774C-C6AF-60EF-7C91-ADD031829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124586" cy="3843666"/>
          </a:xfrm>
        </p:spPr>
        <p:txBody>
          <a:bodyPr>
            <a:normAutofit/>
          </a:bodyPr>
          <a:lstStyle/>
          <a:p>
            <a:r>
              <a:rPr lang="fi-FI" sz="2000" dirty="0"/>
              <a:t>Yli 80 prosenttia kotitalouksien päästöistä tulee lämmityksestä ja sähkön kulutuksesta. </a:t>
            </a:r>
          </a:p>
          <a:p>
            <a:r>
              <a:rPr lang="fi-FI" sz="2000" dirty="0"/>
              <a:t>Vähähiilisiin vaihtoehtoihin kuuluvat:</a:t>
            </a:r>
          </a:p>
          <a:p>
            <a:pPr lvl="1"/>
            <a:r>
              <a:rPr lang="fi-FI" sz="2000" dirty="0"/>
              <a:t>pienempi asuintila</a:t>
            </a:r>
          </a:p>
          <a:p>
            <a:pPr lvl="1"/>
            <a:r>
              <a:rPr lang="fi-FI" sz="2000" dirty="0"/>
              <a:t>matalampi sisälämpötila</a:t>
            </a:r>
          </a:p>
          <a:p>
            <a:pPr lvl="1"/>
            <a:r>
              <a:rPr lang="fi-FI" sz="2000" dirty="0"/>
              <a:t>lämpimän veden kulutuksen vähentäminen</a:t>
            </a:r>
          </a:p>
          <a:p>
            <a:pPr lvl="1"/>
            <a:r>
              <a:rPr lang="fi-FI" sz="2000" dirty="0"/>
              <a:t>tilojen jakaminen</a:t>
            </a:r>
          </a:p>
          <a:p>
            <a:pPr lvl="1"/>
            <a:r>
              <a:rPr lang="fi-FI" sz="2000" dirty="0"/>
              <a:t>uusiutuvan energian ja lämpöpumppujen käyttö </a:t>
            </a:r>
          </a:p>
          <a:p>
            <a:pPr lvl="1"/>
            <a:r>
              <a:rPr lang="fi-FI" sz="2000" dirty="0"/>
              <a:t>kodinenergiatehokkuuden parantaminen</a:t>
            </a:r>
          </a:p>
        </p:txBody>
      </p:sp>
      <p:pic>
        <p:nvPicPr>
          <p:cNvPr id="5122" name="Picture 2" descr="black wooden table on rug">
            <a:extLst>
              <a:ext uri="{FF2B5EF4-FFF2-40B4-BE49-F238E27FC236}">
                <a16:creationId xmlns:a16="http://schemas.microsoft.com/office/drawing/2014/main" id="{7E706C99-D008-5FD2-A6A8-5F0B8034F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r="34008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4C40EE9-DA22-F55A-0C93-96FC65715A02}"/>
              </a:ext>
            </a:extLst>
          </p:cNvPr>
          <p:cNvSpPr txBox="1"/>
          <p:nvPr/>
        </p:nvSpPr>
        <p:spPr>
          <a:xfrm flipH="1">
            <a:off x="126999" y="6492875"/>
            <a:ext cx="622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Lähde: Suomen ilmastopaneeli, kuva: </a:t>
            </a:r>
            <a:r>
              <a:rPr lang="fi-FI" sz="1200" dirty="0" err="1"/>
              <a:t>Kenny</a:t>
            </a:r>
            <a:r>
              <a:rPr lang="fi-FI" sz="1200" dirty="0"/>
              <a:t> </a:t>
            </a:r>
            <a:r>
              <a:rPr lang="fi-FI" sz="1200" dirty="0" err="1"/>
              <a:t>Eliason</a:t>
            </a:r>
            <a:r>
              <a:rPr lang="fi-FI" sz="1200" dirty="0"/>
              <a:t> / </a:t>
            </a:r>
            <a:r>
              <a:rPr lang="fi-FI" sz="1200" dirty="0" err="1"/>
              <a:t>Unsplash</a:t>
            </a:r>
            <a:endParaRPr lang="fi-FI" sz="1200" dirty="0"/>
          </a:p>
        </p:txBody>
      </p:sp>
      <p:pic>
        <p:nvPicPr>
          <p:cNvPr id="5" name="Google Shape;156;p26">
            <a:extLst>
              <a:ext uri="{FF2B5EF4-FFF2-40B4-BE49-F238E27FC236}">
                <a16:creationId xmlns:a16="http://schemas.microsoft.com/office/drawing/2014/main" id="{B23A32E0-0F6C-8DF5-E5B6-CA3D802694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8661" y="6005292"/>
            <a:ext cx="1267966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15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572B8DA-2111-A481-2C2B-6B2D1214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fi-FI" dirty="0"/>
              <a:t>Vaikutetaan arjessa: Liikkuminen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F82259-DD34-38C8-CB91-18639099F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124586" cy="3843666"/>
          </a:xfrm>
        </p:spPr>
        <p:txBody>
          <a:bodyPr>
            <a:normAutofit/>
          </a:bodyPr>
          <a:lstStyle/>
          <a:p>
            <a:r>
              <a:rPr lang="fi-FI" sz="2000" dirty="0"/>
              <a:t>Keskimäärin noin 80 prosenttia kotitalouden päästöistä tulee yksityisautoilusta. </a:t>
            </a:r>
          </a:p>
          <a:p>
            <a:r>
              <a:rPr lang="fi-FI" sz="2000" dirty="0"/>
              <a:t>Toiseksi eniten päästöjä syntyy lentämisestä. </a:t>
            </a:r>
          </a:p>
          <a:p>
            <a:r>
              <a:rPr lang="fi-FI" sz="2000" dirty="0"/>
              <a:t>Vähähiilisiin vaihtoehtoihin kuuluvat:</a:t>
            </a:r>
          </a:p>
          <a:p>
            <a:pPr lvl="1"/>
            <a:r>
              <a:rPr lang="fi-FI" sz="2000" dirty="0"/>
              <a:t>yksityisautoilun vähentäminen tai siitä luopuminen </a:t>
            </a:r>
          </a:p>
          <a:p>
            <a:pPr lvl="1"/>
            <a:r>
              <a:rPr lang="fi-FI" sz="2000" dirty="0"/>
              <a:t>siirtyminen muihin liikkumismuotoihin, kuten julkiseen liikenteeseen, kävelyyn tai pyöräilyyn </a:t>
            </a:r>
          </a:p>
          <a:p>
            <a:pPr lvl="1"/>
            <a:r>
              <a:rPr lang="fi-FI" sz="2000" dirty="0"/>
              <a:t>lentämisen välttäminen</a:t>
            </a:r>
            <a:endParaRPr lang="en-US" sz="2000" dirty="0"/>
          </a:p>
        </p:txBody>
      </p:sp>
      <p:pic>
        <p:nvPicPr>
          <p:cNvPr id="5" name="Sisällön paikkamerkki 4" descr="Kuva, joka sisältää kohteen ulko, taivas, polkupyörä, maa&#10;&#10;Kuvaus luotu automaattisesti">
            <a:extLst>
              <a:ext uri="{FF2B5EF4-FFF2-40B4-BE49-F238E27FC236}">
                <a16:creationId xmlns:a16="http://schemas.microsoft.com/office/drawing/2014/main" id="{0953B211-36C5-4068-9D83-108B3FC78C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3" r="2658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4A5363FD-017B-C5C8-D520-AE0803C69761}"/>
              </a:ext>
            </a:extLst>
          </p:cNvPr>
          <p:cNvSpPr txBox="1"/>
          <p:nvPr/>
        </p:nvSpPr>
        <p:spPr>
          <a:xfrm flipH="1">
            <a:off x="129802" y="6569102"/>
            <a:ext cx="5413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Kuva: </a:t>
            </a:r>
            <a:r>
              <a:rPr lang="fi-FI" sz="1000" dirty="0" err="1"/>
              <a:t>nextbike</a:t>
            </a:r>
            <a:r>
              <a:rPr lang="fi-FI" sz="1000" dirty="0"/>
              <a:t> / </a:t>
            </a:r>
            <a:r>
              <a:rPr lang="fi-FI" sz="1000" dirty="0" err="1"/>
              <a:t>Unsplash</a:t>
            </a:r>
            <a:r>
              <a:rPr lang="fi-FI" sz="1000" dirty="0"/>
              <a:t> </a:t>
            </a:r>
          </a:p>
        </p:txBody>
      </p:sp>
      <p:pic>
        <p:nvPicPr>
          <p:cNvPr id="3" name="Google Shape;156;p26">
            <a:extLst>
              <a:ext uri="{FF2B5EF4-FFF2-40B4-BE49-F238E27FC236}">
                <a16:creationId xmlns:a16="http://schemas.microsoft.com/office/drawing/2014/main" id="{472919C6-3B5B-C02B-2749-1536F647C2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8661" y="6005292"/>
            <a:ext cx="1267966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687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14A3DD-E3A4-C695-D208-D83501357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fi-FI" dirty="0"/>
              <a:t>Vaikutetaan arjessa: Syöminen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513AFC-DFE3-12AE-617D-97EEB729C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124586" cy="3843666"/>
          </a:xfrm>
        </p:spPr>
        <p:txBody>
          <a:bodyPr>
            <a:noAutofit/>
          </a:bodyPr>
          <a:lstStyle/>
          <a:p>
            <a:r>
              <a:rPr lang="fi-FI" sz="2000" dirty="0"/>
              <a:t>Arviointitavasta riippuen, liha- ja maitotuotteet aiheuttavat ravitsemuksen keskimääräisestä ilmastovaikutuksesta 50–80 prosenttia. </a:t>
            </a:r>
          </a:p>
          <a:p>
            <a:r>
              <a:rPr lang="fi-FI" sz="2000" dirty="0"/>
              <a:t>Vähähiilisiin vaihtoehtoihin kuuluvat: </a:t>
            </a:r>
          </a:p>
          <a:p>
            <a:pPr lvl="1"/>
            <a:r>
              <a:rPr lang="fi-FI" sz="2000" dirty="0"/>
              <a:t>ravitsemussuositukset täyttävä vegaaninen ruokavalio</a:t>
            </a:r>
          </a:p>
          <a:p>
            <a:pPr lvl="1"/>
            <a:r>
              <a:rPr lang="fi-FI" sz="2000" dirty="0"/>
              <a:t>sekaruokavalioissa lihan merkittävä vähentäminen</a:t>
            </a:r>
          </a:p>
          <a:p>
            <a:pPr lvl="1"/>
            <a:r>
              <a:rPr lang="fi-FI" sz="2000" dirty="0"/>
              <a:t>lihan korvaaminen vähäpäästöisillä proteiineilla, kuten palkokasveilla, siemenillä, viljalla sekä kestävästi kalastetulla tai viljellyllä kalalla</a:t>
            </a:r>
          </a:p>
        </p:txBody>
      </p:sp>
      <p:pic>
        <p:nvPicPr>
          <p:cNvPr id="5" name="Kuva 4" descr="Kuva, joka sisältää kohteen henkilö, ruoka, sisä&#10;&#10;Kuvaus luotu automaattisesti">
            <a:extLst>
              <a:ext uri="{FF2B5EF4-FFF2-40B4-BE49-F238E27FC236}">
                <a16:creationId xmlns:a16="http://schemas.microsoft.com/office/drawing/2014/main" id="{8D41498B-8648-0933-98B8-F9FA238622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1" r="6379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0ACD5220-4756-9D61-919D-EBD840A25603}"/>
              </a:ext>
            </a:extLst>
          </p:cNvPr>
          <p:cNvSpPr txBox="1"/>
          <p:nvPr/>
        </p:nvSpPr>
        <p:spPr>
          <a:xfrm flipH="1">
            <a:off x="98272" y="6569102"/>
            <a:ext cx="5078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Kuva: Dan Gold / </a:t>
            </a:r>
            <a:r>
              <a:rPr lang="fi-FI" sz="1000" dirty="0" err="1"/>
              <a:t>Unsplash</a:t>
            </a:r>
            <a:r>
              <a:rPr lang="fi-FI" sz="1000" dirty="0"/>
              <a:t> </a:t>
            </a:r>
          </a:p>
        </p:txBody>
      </p:sp>
      <p:pic>
        <p:nvPicPr>
          <p:cNvPr id="4" name="Google Shape;156;p26">
            <a:extLst>
              <a:ext uri="{FF2B5EF4-FFF2-40B4-BE49-F238E27FC236}">
                <a16:creationId xmlns:a16="http://schemas.microsoft.com/office/drawing/2014/main" id="{A1570D43-528D-2565-D335-8FDEA0EF0A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8661" y="6005292"/>
            <a:ext cx="1267966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525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04A0ABC-D4B8-FF08-23F3-3DB8B3B58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fi-FI" dirty="0"/>
              <a:t>Vaikutetaan arjessa: Kuluttaminen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AE8558-8637-F293-2BA1-62029F1F3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942840" cy="3843666"/>
          </a:xfrm>
        </p:spPr>
        <p:txBody>
          <a:bodyPr>
            <a:noAutofit/>
          </a:bodyPr>
          <a:lstStyle/>
          <a:p>
            <a:r>
              <a:rPr lang="fi-FI" sz="2000" dirty="0"/>
              <a:t>Tavaroista ja palveluista suurimmat päästöt syntyvät sisustuksesta, huonekaluista ja kodinkoneista, vaatetuksesta, AV- ja tietojenkäsittelylaitteista sekä vapaa-ajan harrastusvälineistä ja palveluista.</a:t>
            </a:r>
          </a:p>
          <a:p>
            <a:r>
              <a:rPr lang="fi-FI" sz="2000" dirty="0"/>
              <a:t>Vähähiilisiin vaihtoehtoihin kuuluvat:</a:t>
            </a:r>
          </a:p>
          <a:p>
            <a:pPr lvl="1"/>
            <a:r>
              <a:rPr lang="fi-FI" sz="2000" dirty="0"/>
              <a:t>pitkäikäisten, käytettyjen tai vähähiilisiksi todennettujen tavaroiden sekä vähähiilisten palvelujen ostaminen</a:t>
            </a:r>
          </a:p>
          <a:p>
            <a:pPr lvl="1"/>
            <a:r>
              <a:rPr lang="fi-FI" sz="2000" dirty="0"/>
              <a:t>jakaminen, korjaaminen, kunnostaminen</a:t>
            </a:r>
            <a:endParaRPr lang="en-US" sz="2000" dirty="0"/>
          </a:p>
        </p:txBody>
      </p:sp>
      <p:pic>
        <p:nvPicPr>
          <p:cNvPr id="5" name="Sisällön paikkamerkki 4" descr="Kuva, joka sisältää kohteen teksti, kauppa&#10;&#10;Kuvaus luotu automaattisesti">
            <a:extLst>
              <a:ext uri="{FF2B5EF4-FFF2-40B4-BE49-F238E27FC236}">
                <a16:creationId xmlns:a16="http://schemas.microsoft.com/office/drawing/2014/main" id="{3A3839B3-40C4-0113-30C5-85A07FFA9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r="29835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2C59FFA1-68C6-83A4-BB52-6588B893D87B}"/>
              </a:ext>
            </a:extLst>
          </p:cNvPr>
          <p:cNvSpPr txBox="1"/>
          <p:nvPr/>
        </p:nvSpPr>
        <p:spPr>
          <a:xfrm flipH="1">
            <a:off x="77250" y="6569102"/>
            <a:ext cx="4175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Kuva: </a:t>
            </a:r>
            <a:r>
              <a:rPr lang="fi-FI" sz="1000" dirty="0" err="1"/>
              <a:t>Artem</a:t>
            </a:r>
            <a:r>
              <a:rPr lang="fi-FI" sz="1000" dirty="0"/>
              <a:t> </a:t>
            </a:r>
            <a:r>
              <a:rPr lang="fi-FI" sz="1000" dirty="0" err="1"/>
              <a:t>Beliaikin</a:t>
            </a:r>
            <a:r>
              <a:rPr lang="fi-FI" sz="1000" dirty="0"/>
              <a:t> / </a:t>
            </a:r>
            <a:r>
              <a:rPr lang="fi-FI" sz="1000" dirty="0" err="1"/>
              <a:t>Unsplash</a:t>
            </a:r>
            <a:r>
              <a:rPr lang="fi-FI" sz="1000" dirty="0"/>
              <a:t> </a:t>
            </a:r>
          </a:p>
        </p:txBody>
      </p:sp>
      <p:pic>
        <p:nvPicPr>
          <p:cNvPr id="3" name="Google Shape;156;p26">
            <a:extLst>
              <a:ext uri="{FF2B5EF4-FFF2-40B4-BE49-F238E27FC236}">
                <a16:creationId xmlns:a16="http://schemas.microsoft.com/office/drawing/2014/main" id="{ECED7D34-ED28-1427-F94C-E125AD90F7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8661" y="6005292"/>
            <a:ext cx="1267966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0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B4548C7-2532-6AD4-1C88-ED8ABF181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fi-FI" sz="4000"/>
              <a:t>Ilmastotiede on yllättävän yksimielistä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D9A58-14D0-370E-BBC4-849C0FE90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fi-FI" b="0" i="0" u="none" strike="noStrike" dirty="0">
                <a:effectLst/>
                <a:latin typeface="Arial" panose="020B0604020202020204" pitchFamily="34" charset="0"/>
              </a:rPr>
              <a:t>Tieteeseen kuuluu se, että kaikista aiheista löytyy erilaisia tutkimustuloksia. </a:t>
            </a:r>
          </a:p>
          <a:p>
            <a:r>
              <a:rPr lang="fi-FI" b="0" i="0" u="none" strike="noStrike" dirty="0">
                <a:effectLst/>
                <a:latin typeface="Arial" panose="020B0604020202020204" pitchFamily="34" charset="0"/>
              </a:rPr>
              <a:t>Käytännössä kaikki ilmastotutkijat ovat kuitenkin yksimielisiä ilmastonmuutokseen liittyvästä perustiedosta.</a:t>
            </a:r>
          </a:p>
          <a:p>
            <a:endParaRPr lang="fi-FI" sz="2000" dirty="0"/>
          </a:p>
        </p:txBody>
      </p:sp>
      <p:pic>
        <p:nvPicPr>
          <p:cNvPr id="5" name="Kuva 4" descr="Kuva, joka sisältää kohteen sisä, keittiö, valmistelu, henkilö&#10;&#10;Kuvaus luotu automaattisesti">
            <a:extLst>
              <a:ext uri="{FF2B5EF4-FFF2-40B4-BE49-F238E27FC236}">
                <a16:creationId xmlns:a16="http://schemas.microsoft.com/office/drawing/2014/main" id="{3047E701-3A3E-950D-33BC-4EDCE52CE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7" r="19339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2CEDD02-8568-C35D-FF3C-50892551873D}"/>
              </a:ext>
            </a:extLst>
          </p:cNvPr>
          <p:cNvSpPr txBox="1"/>
          <p:nvPr/>
        </p:nvSpPr>
        <p:spPr>
          <a:xfrm>
            <a:off x="4817214" y="6581541"/>
            <a:ext cx="23791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/>
              <a:t>Kuva: National </a:t>
            </a:r>
            <a:r>
              <a:rPr lang="fi-FI" sz="1000" dirty="0" err="1"/>
              <a:t>Cancer</a:t>
            </a:r>
            <a:r>
              <a:rPr lang="fi-FI" sz="1000" dirty="0"/>
              <a:t> Institute / </a:t>
            </a:r>
            <a:r>
              <a:rPr lang="fi-FI" sz="1000" dirty="0" err="1"/>
              <a:t>Unsplash</a:t>
            </a:r>
            <a:endParaRPr lang="fi-FI" sz="1000" dirty="0"/>
          </a:p>
        </p:txBody>
      </p:sp>
      <p:pic>
        <p:nvPicPr>
          <p:cNvPr id="4" name="Google Shape;156;p26">
            <a:extLst>
              <a:ext uri="{FF2B5EF4-FFF2-40B4-BE49-F238E27FC236}">
                <a16:creationId xmlns:a16="http://schemas.microsoft.com/office/drawing/2014/main" id="{12AA7319-D761-C148-95B1-214831386D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8661" y="6005292"/>
            <a:ext cx="1267966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558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681D026-0405-8F12-A4D0-5219C21EA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Ilmastonmuutos vaikuttaa tunteisiimme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D1DB0C9-6F9B-05F3-008E-7C921289CB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969832"/>
            <a:ext cx="6780700" cy="491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66DDC0F-04B1-EBB3-0BF9-432D090C2A28}"/>
              </a:ext>
            </a:extLst>
          </p:cNvPr>
          <p:cNvSpPr txBox="1"/>
          <p:nvPr/>
        </p:nvSpPr>
        <p:spPr>
          <a:xfrm flipH="1">
            <a:off x="717422" y="5885839"/>
            <a:ext cx="967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-&gt; Mitkä näistä ovat sinulle tuttuja ilmastotunteita?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B54FED4-A110-CE36-BA6E-425ACF541DCF}"/>
              </a:ext>
            </a:extLst>
          </p:cNvPr>
          <p:cNvSpPr txBox="1"/>
          <p:nvPr/>
        </p:nvSpPr>
        <p:spPr>
          <a:xfrm flipH="1">
            <a:off x="187872" y="6492681"/>
            <a:ext cx="1681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Kuva: Eemeli Nieminen </a:t>
            </a:r>
          </a:p>
        </p:txBody>
      </p:sp>
      <p:pic>
        <p:nvPicPr>
          <p:cNvPr id="3" name="Google Shape;156;p26">
            <a:extLst>
              <a:ext uri="{FF2B5EF4-FFF2-40B4-BE49-F238E27FC236}">
                <a16:creationId xmlns:a16="http://schemas.microsoft.com/office/drawing/2014/main" id="{0012CA28-B8C8-AE86-946D-DA8F706C7F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8661" y="6005292"/>
            <a:ext cx="1267966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87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FD9CEA-1283-F470-8987-B3A5B06F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rgbClr val="FFFFFF"/>
                </a:solidFill>
              </a:rPr>
              <a:t>Esitys sisältää: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0592B0-02DF-5A6F-5EF2-1E29C6190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3005030"/>
          </a:xfrm>
        </p:spPr>
        <p:txBody>
          <a:bodyPr>
            <a:normAutofit/>
          </a:bodyPr>
          <a:lstStyle/>
          <a:p>
            <a:r>
              <a:rPr lang="fi-FI" sz="2000" dirty="0"/>
              <a:t>Mikä ilmastonmuutos? –videon (kesto 5:40) kuvan ja linkin</a:t>
            </a:r>
          </a:p>
          <a:p>
            <a:r>
              <a:rPr lang="fi-FI" sz="2000" dirty="0"/>
              <a:t>Perustietoa ilmastonmuutoksesta</a:t>
            </a:r>
          </a:p>
          <a:p>
            <a:r>
              <a:rPr lang="fi-FI" sz="2000" dirty="0"/>
              <a:t>Kuvia ja kuvaajia, joita saa käyttää opetuksessa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912F5FE-6113-7B97-1CDF-68E1D8D004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0" b="8474"/>
          <a:stretch/>
        </p:blipFill>
        <p:spPr>
          <a:xfrm>
            <a:off x="4662102" y="1426177"/>
            <a:ext cx="6903723" cy="3882608"/>
          </a:xfrm>
          <a:prstGeom prst="rect">
            <a:avLst/>
          </a:prstGeom>
        </p:spPr>
      </p:pic>
      <p:pic>
        <p:nvPicPr>
          <p:cNvPr id="5" name="Google Shape;156;p26">
            <a:extLst>
              <a:ext uri="{FF2B5EF4-FFF2-40B4-BE49-F238E27FC236}">
                <a16:creationId xmlns:a16="http://schemas.microsoft.com/office/drawing/2014/main" id="{04BF3843-CDD7-2A98-3700-63DAD917AE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8661" y="6005292"/>
            <a:ext cx="1267966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170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4548C7-2532-6AD4-1C88-ED8ABF181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fi-FI" sz="3600"/>
              <a:t>Ilmastonmuutos vaikuttaa myös sosiaalisiin suhteisiimme</a:t>
            </a:r>
          </a:p>
        </p:txBody>
      </p:sp>
      <p:pic>
        <p:nvPicPr>
          <p:cNvPr id="6146" name="Picture 2" descr="people holding shoulders sitting on wall">
            <a:extLst>
              <a:ext uri="{FF2B5EF4-FFF2-40B4-BE49-F238E27FC236}">
                <a16:creationId xmlns:a16="http://schemas.microsoft.com/office/drawing/2014/main" id="{0D205561-AF14-462D-A4A4-C7B413CF1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4"/>
          <a:stretch/>
        </p:blipFill>
        <p:spPr bwMode="auto">
          <a:xfrm>
            <a:off x="20" y="-94583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D9A58-14D0-370E-BBC4-849C0FE90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8317" y="3926260"/>
            <a:ext cx="8135007" cy="2931730"/>
          </a:xfrm>
        </p:spPr>
        <p:txBody>
          <a:bodyPr anchor="ctr">
            <a:normAutofit/>
          </a:bodyPr>
          <a:lstStyle/>
          <a:p>
            <a:r>
              <a:rPr lang="fi-FI" sz="2100" dirty="0"/>
              <a:t>Ristiriidat ovat osa ilmastokeskustelua, koska eri ihmisillä ja toimijoilla on erilaisia mielipiteitä, arvoja ja toiveita ilmastonmuutokseen liittyvien muutosten suunnasta ja nopeudesta.</a:t>
            </a:r>
          </a:p>
          <a:p>
            <a:r>
              <a:rPr lang="fi-FI" sz="2100" dirty="0"/>
              <a:t>Muuttuva ilmasto on tavalla tai toisella läsnä sosiaalisissa suhteissamme: kaveriporukoiden hengailussa, perhepäivällisillä ja koululuokissa.</a:t>
            </a:r>
          </a:p>
          <a:p>
            <a:pPr lvl="1"/>
            <a:r>
              <a:rPr lang="fi-FI" sz="2100" dirty="0"/>
              <a:t>Se voi näkyä esimerkiksi jännitteinä tai toisaalta voimakkainakin yhteenkuuluvuuden tunteita</a:t>
            </a:r>
          </a:p>
          <a:p>
            <a:endParaRPr lang="fi-FI" sz="18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4D8EEC4-36F0-F0A7-4F0C-9CCD3ABE9B28}"/>
              </a:ext>
            </a:extLst>
          </p:cNvPr>
          <p:cNvSpPr txBox="1"/>
          <p:nvPr/>
        </p:nvSpPr>
        <p:spPr>
          <a:xfrm flipH="1">
            <a:off x="10573407" y="6561469"/>
            <a:ext cx="20074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Kuva: </a:t>
            </a:r>
            <a:r>
              <a:rPr lang="fi-FI" sz="1000" dirty="0" err="1"/>
              <a:t>Duy</a:t>
            </a:r>
            <a:r>
              <a:rPr lang="fi-FI" sz="1000" dirty="0"/>
              <a:t> </a:t>
            </a:r>
            <a:r>
              <a:rPr lang="fi-FI" sz="1000" dirty="0" err="1"/>
              <a:t>Pham</a:t>
            </a:r>
            <a:r>
              <a:rPr lang="fi-FI" sz="1000" dirty="0"/>
              <a:t> / </a:t>
            </a:r>
            <a:r>
              <a:rPr lang="fi-FI" sz="1000" dirty="0" err="1"/>
              <a:t>Unsplash</a:t>
            </a:r>
            <a:r>
              <a:rPr lang="fi-FI" sz="1000" dirty="0"/>
              <a:t> </a:t>
            </a:r>
          </a:p>
        </p:txBody>
      </p:sp>
      <p:pic>
        <p:nvPicPr>
          <p:cNvPr id="5" name="Google Shape;156;p26">
            <a:extLst>
              <a:ext uri="{FF2B5EF4-FFF2-40B4-BE49-F238E27FC236}">
                <a16:creationId xmlns:a16="http://schemas.microsoft.com/office/drawing/2014/main" id="{FB21E731-70CF-DE4F-8FFC-F0725391E2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5358" y="65253"/>
            <a:ext cx="1267966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78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F6D2489-71F5-1A6A-DC0B-4DE72BAB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fi-FI" sz="3600" dirty="0">
                <a:solidFill>
                  <a:srgbClr val="FFFFFF"/>
                </a:solidFill>
              </a:rPr>
              <a:t>Katso video: </a:t>
            </a:r>
            <a:r>
              <a:rPr lang="fi-FI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https://youtu.be/62UouoESYXw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F5844F7-4040-CC5A-BBF8-C6EFC67BD4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3" t="20592" r="36167" b="6519"/>
          <a:stretch/>
        </p:blipFill>
        <p:spPr>
          <a:xfrm>
            <a:off x="4777316" y="923248"/>
            <a:ext cx="6780700" cy="5009175"/>
          </a:xfrm>
          <a:prstGeom prst="rect">
            <a:avLst/>
          </a:prstGeom>
        </p:spPr>
      </p:pic>
      <p:pic>
        <p:nvPicPr>
          <p:cNvPr id="4" name="Google Shape;156;p26">
            <a:extLst>
              <a:ext uri="{FF2B5EF4-FFF2-40B4-BE49-F238E27FC236}">
                <a16:creationId xmlns:a16="http://schemas.microsoft.com/office/drawing/2014/main" id="{184D957C-D28C-BC93-7DB7-522D6F0FE28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8661" y="6005292"/>
            <a:ext cx="1267966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54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CB9BC7F-0A18-90A5-B0EB-55E9F0EC4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pPr algn="ctr"/>
            <a:r>
              <a:rPr lang="fi-FI" sz="4800" dirty="0">
                <a:latin typeface="Arial" panose="020B0604020202020204" pitchFamily="34" charset="0"/>
              </a:rPr>
              <a:t>M</a:t>
            </a:r>
            <a:r>
              <a:rPr lang="fi-FI" sz="4800" b="0" i="0" u="none" strike="noStrike" dirty="0">
                <a:effectLst/>
                <a:latin typeface="Arial" panose="020B0604020202020204" pitchFamily="34" charset="0"/>
              </a:rPr>
              <a:t>ikä ilmastotieto ja -vaikuttaminen juuri sinua kiinnostaa?</a:t>
            </a:r>
            <a:endParaRPr lang="fi-FI" sz="4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0D64944-362B-1DDA-0F40-170B87359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0" b="8474"/>
          <a:stretch/>
        </p:blipFill>
        <p:spPr>
          <a:xfrm>
            <a:off x="2137899" y="1845426"/>
            <a:ext cx="7913149" cy="4450303"/>
          </a:xfrm>
          <a:prstGeom prst="rect">
            <a:avLst/>
          </a:prstGeom>
        </p:spPr>
      </p:pic>
      <p:pic>
        <p:nvPicPr>
          <p:cNvPr id="3" name="Google Shape;156;p26">
            <a:extLst>
              <a:ext uri="{FF2B5EF4-FFF2-40B4-BE49-F238E27FC236}">
                <a16:creationId xmlns:a16="http://schemas.microsoft.com/office/drawing/2014/main" id="{C59E74DA-EF00-0312-9B0A-3AECAFB906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8661" y="6005292"/>
            <a:ext cx="1267966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20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5AD6BC5-8FBF-7B71-9341-2E8127E8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7103"/>
            <a:ext cx="3807187" cy="2228074"/>
          </a:xfrm>
        </p:spPr>
        <p:txBody>
          <a:bodyPr>
            <a:normAutofit/>
          </a:bodyPr>
          <a:lstStyle/>
          <a:p>
            <a:r>
              <a:rPr lang="fi-FI" sz="3700" i="0" u="none" strike="noStrike" dirty="0">
                <a:effectLst/>
                <a:latin typeface="Arial" panose="020B0604020202020204" pitchFamily="34" charset="0"/>
              </a:rPr>
              <a:t>Ilmastonmuutos on kasvihuone-ilmiön voimistumista</a:t>
            </a:r>
            <a:endParaRPr lang="fi-FI" sz="37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4BD560-3CD2-4CF4-927D-AD6E7964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91203"/>
            <a:ext cx="3799425" cy="3143241"/>
          </a:xfrm>
        </p:spPr>
        <p:txBody>
          <a:bodyPr>
            <a:noAutofit/>
          </a:bodyPr>
          <a:lstStyle/>
          <a:p>
            <a:r>
              <a:rPr lang="fi-FI" sz="2400" b="0" i="0" u="none" strike="noStrike" dirty="0">
                <a:effectLst/>
                <a:latin typeface="Arial" panose="020B0604020202020204" pitchFamily="34" charset="0"/>
              </a:rPr>
              <a:t>Maapallon ilmasto muuttuu jatkuvasti, mutta viime vuosikymmeninä muutos on ollut poikkeuksellisen nopeaa.</a:t>
            </a:r>
          </a:p>
          <a:p>
            <a:r>
              <a:rPr lang="fi-FI" sz="2400" b="0" i="0" u="none" strike="noStrike" dirty="0">
                <a:effectLst/>
                <a:latin typeface="Arial" panose="020B0604020202020204" pitchFamily="34" charset="0"/>
              </a:rPr>
              <a:t>Nykyään, kun puhutaan ilmastonmuutoksesta, tarkoitetaan yleensä ihmisen toiminnan aiheuttamaa muutosta. </a:t>
            </a:r>
            <a:endParaRPr lang="fi-FI" sz="2400" dirty="0"/>
          </a:p>
        </p:txBody>
      </p:sp>
      <p:pic>
        <p:nvPicPr>
          <p:cNvPr id="5" name="Kuva 4" descr="Kuva, joka sisältää kohteen ulkokäyttöön tarkoitettu esine&#10;&#10;Kuvaus luotu automaattisesti">
            <a:extLst>
              <a:ext uri="{FF2B5EF4-FFF2-40B4-BE49-F238E27FC236}">
                <a16:creationId xmlns:a16="http://schemas.microsoft.com/office/drawing/2014/main" id="{88B920C3-2870-FFC6-C5FD-2DB042ED1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2" r="22300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182EECC7-E5D4-BA5A-1F2A-16D628ACB6C4}"/>
              </a:ext>
            </a:extLst>
          </p:cNvPr>
          <p:cNvSpPr txBox="1"/>
          <p:nvPr/>
        </p:nvSpPr>
        <p:spPr>
          <a:xfrm flipH="1">
            <a:off x="3642359" y="6611769"/>
            <a:ext cx="3434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Kuva: NASA / </a:t>
            </a:r>
            <a:r>
              <a:rPr lang="fi-FI" sz="1000" dirty="0" err="1"/>
              <a:t>Unsplash</a:t>
            </a:r>
            <a:r>
              <a:rPr lang="fi-FI" sz="1000" dirty="0"/>
              <a:t> </a:t>
            </a:r>
          </a:p>
        </p:txBody>
      </p:sp>
      <p:pic>
        <p:nvPicPr>
          <p:cNvPr id="4" name="Google Shape;156;p26">
            <a:extLst>
              <a:ext uri="{FF2B5EF4-FFF2-40B4-BE49-F238E27FC236}">
                <a16:creationId xmlns:a16="http://schemas.microsoft.com/office/drawing/2014/main" id="{A9B1EB2D-6C90-27C9-BEE1-25E4BA4214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8661" y="6005292"/>
            <a:ext cx="1267966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81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svihuonekaasupitoisuuksien lisääntyminen.">
            <a:extLst>
              <a:ext uri="{FF2B5EF4-FFF2-40B4-BE49-F238E27FC236}">
                <a16:creationId xmlns:a16="http://schemas.microsoft.com/office/drawing/2014/main" id="{BC05FE3E-00E5-A680-F51B-C9A185D84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1" t="18815" r="25062" b="25926"/>
          <a:stretch/>
        </p:blipFill>
        <p:spPr bwMode="auto">
          <a:xfrm>
            <a:off x="5151120" y="630237"/>
            <a:ext cx="6973085" cy="525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FB5F8F-B2F9-968A-E482-BF7848ADE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Kasvihuoneilmiö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8AFE57-5066-57CA-51E1-CE10F0458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6425"/>
            <a:ext cx="4312920" cy="4351338"/>
          </a:xfrm>
        </p:spPr>
        <p:txBody>
          <a:bodyPr/>
          <a:lstStyle/>
          <a:p>
            <a:r>
              <a:rPr lang="fi-FI" dirty="0"/>
              <a:t>Ilmastonmuutoksessa luonnollinen kasvihuoneilmiö voimistuu, koska ihmiset tuottavat valtavia määriä kasvihuonekaasuja, etenkin hiilidioksidia, metaania ja dityppioksidia.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314DD1F-9E5A-75BC-05CE-5B59E9D175E1}"/>
              </a:ext>
            </a:extLst>
          </p:cNvPr>
          <p:cNvSpPr txBox="1"/>
          <p:nvPr/>
        </p:nvSpPr>
        <p:spPr>
          <a:xfrm flipH="1">
            <a:off x="197855" y="6413500"/>
            <a:ext cx="5359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Kuva: </a:t>
            </a:r>
            <a:r>
              <a:rPr lang="fi-FI" sz="1100" b="0" i="0" dirty="0">
                <a:solidFill>
                  <a:srgbClr val="1A202C"/>
                </a:solidFill>
                <a:effectLst/>
                <a:latin typeface="Source Sans Pro" panose="020B0503030403020204" pitchFamily="34" charset="0"/>
              </a:rPr>
              <a:t>SYKE, ympäristöministeriö ja Ilmasto-opas.fi</a:t>
            </a:r>
            <a:r>
              <a:rPr lang="fi-FI" sz="1100" dirty="0"/>
              <a:t> </a:t>
            </a:r>
          </a:p>
        </p:txBody>
      </p:sp>
      <p:pic>
        <p:nvPicPr>
          <p:cNvPr id="5" name="Google Shape;156;p26">
            <a:extLst>
              <a:ext uri="{FF2B5EF4-FFF2-40B4-BE49-F238E27FC236}">
                <a16:creationId xmlns:a16="http://schemas.microsoft.com/office/drawing/2014/main" id="{6B3D9B59-BF24-07B2-27DD-A15EAA0E92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8661" y="6005292"/>
            <a:ext cx="1267966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87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A6E15D7-8A76-D87A-7EBD-FFC594C6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327658"/>
            <a:ext cx="6002110" cy="1495425"/>
          </a:xfrm>
        </p:spPr>
        <p:txBody>
          <a:bodyPr>
            <a:normAutofit/>
          </a:bodyPr>
          <a:lstStyle/>
          <a:p>
            <a:r>
              <a:rPr lang="fi-FI" sz="3400" dirty="0"/>
              <a:t>Fossiiliset polttoaineet aiheuttavan ilmastonmuutoksen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D22DA0-0435-007A-2493-6CEA93D6B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9" y="1907064"/>
            <a:ext cx="6002110" cy="3729034"/>
          </a:xfrm>
        </p:spPr>
        <p:txBody>
          <a:bodyPr>
            <a:noAutofit/>
          </a:bodyPr>
          <a:lstStyle/>
          <a:p>
            <a:r>
              <a:rPr lang="fi-FI" sz="2400" dirty="0"/>
              <a:t>Fossiiliset polttoaineet = mm. öljy, hiili ja maakaasu</a:t>
            </a:r>
          </a:p>
          <a:p>
            <a:r>
              <a:rPr lang="fi-FI" sz="2400" dirty="0"/>
              <a:t>Eniten päästöjä syntyy energiantuotannossa, liikenteessä, teollisuudessa sekä maa- ja metsätaloudessa.</a:t>
            </a:r>
          </a:p>
          <a:p>
            <a:r>
              <a:rPr lang="fi-FI" sz="2400" dirty="0"/>
              <a:t>Yritykset eivät tuota päästöjä huvikseen, vaan jotta voisimme asua, liikkua, syödä ja hankkia tavaroita ja palveluita kuten olemme tottuneet</a:t>
            </a:r>
          </a:p>
          <a:p>
            <a:r>
              <a:rPr lang="fi-FI" sz="2400" dirty="0"/>
              <a:t>Ilmastonmuutoksen hillitsemiseksi muutoksia tarvitaan siis niin yritysten, kuin ihan tavallisten ihmisten  toiminnassakin!</a:t>
            </a:r>
          </a:p>
        </p:txBody>
      </p:sp>
      <p:pic>
        <p:nvPicPr>
          <p:cNvPr id="9218" name="Picture 2" descr="photography of white smoke">
            <a:extLst>
              <a:ext uri="{FF2B5EF4-FFF2-40B4-BE49-F238E27FC236}">
                <a16:creationId xmlns:a16="http://schemas.microsoft.com/office/drawing/2014/main" id="{5F5D3206-19E0-AD64-5D86-EF5694866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7" r="11459" b="-1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493F25AC-9FEA-11B4-FB54-AE9ACF9E0BB0}"/>
              </a:ext>
            </a:extLst>
          </p:cNvPr>
          <p:cNvSpPr txBox="1"/>
          <p:nvPr/>
        </p:nvSpPr>
        <p:spPr>
          <a:xfrm flipH="1">
            <a:off x="5595181" y="6530659"/>
            <a:ext cx="4221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Kuva: </a:t>
            </a:r>
            <a:r>
              <a:rPr lang="fi-FI" sz="1000" dirty="0" err="1"/>
              <a:t>veeterzy</a:t>
            </a:r>
            <a:r>
              <a:rPr lang="fi-FI" sz="1000" dirty="0"/>
              <a:t> / </a:t>
            </a:r>
            <a:r>
              <a:rPr lang="fi-FI" sz="1000" dirty="0" err="1"/>
              <a:t>Unsplash</a:t>
            </a:r>
            <a:endParaRPr lang="fi-FI" sz="1000" dirty="0"/>
          </a:p>
        </p:txBody>
      </p:sp>
      <p:pic>
        <p:nvPicPr>
          <p:cNvPr id="4" name="Google Shape;156;p26">
            <a:extLst>
              <a:ext uri="{FF2B5EF4-FFF2-40B4-BE49-F238E27FC236}">
                <a16:creationId xmlns:a16="http://schemas.microsoft.com/office/drawing/2014/main" id="{D7C17061-2F43-7F74-204F-835DBBAFDA1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8661" y="6005292"/>
            <a:ext cx="1267966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6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6E15D7-8A76-D87A-7EBD-FFC594C6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717040"/>
            <a:ext cx="5151120" cy="3434080"/>
          </a:xfrm>
        </p:spPr>
        <p:txBody>
          <a:bodyPr>
            <a:normAutofit/>
          </a:bodyPr>
          <a:lstStyle/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fi-FI" sz="4400" b="0" i="0" u="none" strike="noStrike" dirty="0">
                <a:solidFill>
                  <a:srgbClr val="1A1919"/>
                </a:solidFill>
                <a:effectLst/>
                <a:latin typeface="Arial" panose="020B0604020202020204" pitchFamily="34" charset="0"/>
              </a:rPr>
              <a:t>Keskimäärin päästöjä syntyy rikkaissa maissa enemmän kuin köyhissä.</a:t>
            </a:r>
            <a:endParaRPr lang="fi-FI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446304-7D50-AEAE-C5D5-817344BC8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223" r="16250" b="6814"/>
          <a:stretch/>
        </p:blipFill>
        <p:spPr bwMode="auto">
          <a:xfrm>
            <a:off x="5831840" y="228600"/>
            <a:ext cx="541195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A93DC27-C02D-EB89-E1D1-9F362CB5DB85}"/>
              </a:ext>
            </a:extLst>
          </p:cNvPr>
          <p:cNvSpPr txBox="1"/>
          <p:nvPr/>
        </p:nvSpPr>
        <p:spPr>
          <a:xfrm flipH="1">
            <a:off x="192864" y="6498595"/>
            <a:ext cx="5411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Kuva:  Sitra (2019), 1,5 asteen elämäntavat -raportti</a:t>
            </a:r>
          </a:p>
        </p:txBody>
      </p:sp>
      <p:pic>
        <p:nvPicPr>
          <p:cNvPr id="3" name="Google Shape;156;p26">
            <a:extLst>
              <a:ext uri="{FF2B5EF4-FFF2-40B4-BE49-F238E27FC236}">
                <a16:creationId xmlns:a16="http://schemas.microsoft.com/office/drawing/2014/main" id="{84B8A528-6520-B446-9762-E16369F9EC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6833" y="228600"/>
            <a:ext cx="1267966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65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6E15D7-8A76-D87A-7EBD-FFC594C6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245"/>
            <a:ext cx="10515600" cy="1325563"/>
          </a:xfrm>
        </p:spPr>
        <p:txBody>
          <a:bodyPr/>
          <a:lstStyle/>
          <a:p>
            <a:pPr algn="ctr"/>
            <a:r>
              <a:rPr lang="fi-FI" sz="44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IImastonmuutoksella</a:t>
            </a:r>
            <a:r>
              <a:rPr lang="fi-FI" sz="4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on erilaisia seurauksia eri puolilla maailmaa</a:t>
            </a:r>
            <a:endParaRPr lang="fi-FI" dirty="0"/>
          </a:p>
        </p:txBody>
      </p:sp>
      <p:pic>
        <p:nvPicPr>
          <p:cNvPr id="3074" name="Picture 2" descr="Ilmastojärjestelmässä havaitut muutokset.">
            <a:extLst>
              <a:ext uri="{FF2B5EF4-FFF2-40B4-BE49-F238E27FC236}">
                <a16:creationId xmlns:a16="http://schemas.microsoft.com/office/drawing/2014/main" id="{1933EFF2-AE07-58CC-A34C-D7A57C66F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1481"/>
          <a:stretch/>
        </p:blipFill>
        <p:spPr bwMode="auto">
          <a:xfrm>
            <a:off x="1000432" y="2058977"/>
            <a:ext cx="969645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B8ABD48-F9EE-2655-8E5F-9E484026BD20}"/>
              </a:ext>
            </a:extLst>
          </p:cNvPr>
          <p:cNvSpPr txBox="1"/>
          <p:nvPr/>
        </p:nvSpPr>
        <p:spPr>
          <a:xfrm>
            <a:off x="186734" y="6492590"/>
            <a:ext cx="9235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Kuva: </a:t>
            </a:r>
            <a:r>
              <a:rPr lang="fi-FI" sz="1100" b="0" i="0" dirty="0">
                <a:solidFill>
                  <a:srgbClr val="1A202C"/>
                </a:solidFill>
                <a:effectLst/>
                <a:latin typeface="Source Sans Pro" panose="020B0503030403020204" pitchFamily="34" charset="0"/>
              </a:rPr>
              <a:t>SYKE, ympäristöministeriö ja Ilmasto-opas.fi</a:t>
            </a:r>
            <a:r>
              <a:rPr lang="fi-FI" sz="1100" dirty="0"/>
              <a:t> </a:t>
            </a:r>
          </a:p>
          <a:p>
            <a:endParaRPr lang="fi-FI" dirty="0"/>
          </a:p>
        </p:txBody>
      </p:sp>
      <p:pic>
        <p:nvPicPr>
          <p:cNvPr id="3" name="Google Shape;156;p26">
            <a:extLst>
              <a:ext uri="{FF2B5EF4-FFF2-40B4-BE49-F238E27FC236}">
                <a16:creationId xmlns:a16="http://schemas.microsoft.com/office/drawing/2014/main" id="{47EA24AC-20BD-A6BB-F32C-1B521A08BE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8661" y="6005292"/>
            <a:ext cx="1267966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156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7265</TotalTime>
  <Words>615</Words>
  <Application>Microsoft Office PowerPoint</Application>
  <PresentationFormat>Laajakuva</PresentationFormat>
  <Paragraphs>98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Source Sans Pro</vt:lpstr>
      <vt:lpstr>Office-teema</vt:lpstr>
      <vt:lpstr>PowerPoint-esitys</vt:lpstr>
      <vt:lpstr>Esitys sisältää:</vt:lpstr>
      <vt:lpstr>Katso video: https://youtu.be/62UouoESYXw </vt:lpstr>
      <vt:lpstr>Mikä ilmastotieto ja -vaikuttaminen juuri sinua kiinnostaa?</vt:lpstr>
      <vt:lpstr>Ilmastonmuutos on kasvihuone-ilmiön voimistumista</vt:lpstr>
      <vt:lpstr>Kasvihuoneilmiö</vt:lpstr>
      <vt:lpstr>Fossiiliset polttoaineet aiheuttavan ilmastonmuutoksen</vt:lpstr>
      <vt:lpstr>Keskimäärin päästöjä syntyy rikkaissa maissa enemmän kuin köyhissä.</vt:lpstr>
      <vt:lpstr>IImastonmuutoksella on erilaisia seurauksia eri puolilla maailmaa</vt:lpstr>
      <vt:lpstr>IImastonmuutoksella on erilaisia seurauksia eri puolilla maailmaa</vt:lpstr>
      <vt:lpstr>Ilmastonmuutos  liittyy useisiin  Agenda 2030  -tavoitteisiin</vt:lpstr>
      <vt:lpstr>Ilmastotoimiin tarvitaan mukaan kaikki!</vt:lpstr>
      <vt:lpstr>Monenlaisia toimia tarvitaan!</vt:lpstr>
      <vt:lpstr>Vaikutetaan arjessa: Asuminen</vt:lpstr>
      <vt:lpstr>Vaikutetaan arjessa: Liikkuminen</vt:lpstr>
      <vt:lpstr>Vaikutetaan arjessa: Syöminen</vt:lpstr>
      <vt:lpstr>Vaikutetaan arjessa: Kuluttaminen</vt:lpstr>
      <vt:lpstr>Ilmastotiede on yllättävän yksimielistä</vt:lpstr>
      <vt:lpstr>Ilmastonmuutos vaikuttaa tunteisiimme</vt:lpstr>
      <vt:lpstr>Ilmastonmuutos vaikuttaa myös sosiaalisiin suhteisiimme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pinja</dc:creator>
  <cp:lastModifiedBy> </cp:lastModifiedBy>
  <cp:revision>1</cp:revision>
  <dcterms:created xsi:type="dcterms:W3CDTF">2022-08-31T11:42:14Z</dcterms:created>
  <dcterms:modified xsi:type="dcterms:W3CDTF">2022-09-05T12:54:51Z</dcterms:modified>
</cp:coreProperties>
</file>